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17"/>
  </p:notesMasterIdLst>
  <p:sldIdLst>
    <p:sldId id="256" r:id="rId2"/>
    <p:sldId id="672" r:id="rId3"/>
    <p:sldId id="663" r:id="rId4"/>
    <p:sldId id="661" r:id="rId5"/>
    <p:sldId id="676" r:id="rId6"/>
    <p:sldId id="660" r:id="rId7"/>
    <p:sldId id="670" r:id="rId8"/>
    <p:sldId id="679" r:id="rId9"/>
    <p:sldId id="683" r:id="rId10"/>
    <p:sldId id="257" r:id="rId11"/>
    <p:sldId id="261" r:id="rId12"/>
    <p:sldId id="259" r:id="rId13"/>
    <p:sldId id="260" r:id="rId14"/>
    <p:sldId id="682" r:id="rId15"/>
    <p:sldId id="288" r:id="rId1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92D050"/>
    <a:srgbClr val="727C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504FE3-82C1-4B02-B640-1E9128B3E184}" v="156" dt="2020-01-17T13:23:54.374"/>
    <p1510:client id="{56DD28EA-386B-4A93-BDC3-9414C1CC7D5B}" v="69" dt="2020-01-16T15:47:24.534"/>
    <p1510:client id="{61788BE0-32E2-483F-9EDB-2D1AE3118CD0}" v="8" dt="2020-01-17T11:43:36.508"/>
    <p1510:client id="{D6D0DC28-D3EF-689C-38BA-620DD017D261}" v="8" dt="2020-01-16T16:35:15.697"/>
    <p1510:client id="{E64332AF-CC24-0648-B922-5EAC702A9ADB}" v="3" dt="2020-01-17T12:38:00.098"/>
    <p1510:client id="{EA43B52A-3484-DC87-D664-FE128AD4FF96}" v="18" dt="2020-01-20T08:06:58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Fargetta" userId="c033e8ea-f949-4c70-900a-ebbbd3f55d6b" providerId="ADAL" clId="{61788BE0-32E2-483F-9EDB-2D1AE3118CD0}"/>
    <pc:docChg chg="custSel addSld modSld">
      <pc:chgData name="Marco Fargetta" userId="c033e8ea-f949-4c70-900a-ebbbd3f55d6b" providerId="ADAL" clId="{61788BE0-32E2-483F-9EDB-2D1AE3118CD0}" dt="2020-01-17T11:47:36.214" v="494" actId="20577"/>
      <pc:docMkLst>
        <pc:docMk/>
      </pc:docMkLst>
      <pc:sldChg chg="addSp delSp modSp add">
        <pc:chgData name="Marco Fargetta" userId="c033e8ea-f949-4c70-900a-ebbbd3f55d6b" providerId="ADAL" clId="{61788BE0-32E2-483F-9EDB-2D1AE3118CD0}" dt="2020-01-17T11:47:36.214" v="494" actId="20577"/>
        <pc:sldMkLst>
          <pc:docMk/>
          <pc:sldMk cId="726253926" sldId="683"/>
        </pc:sldMkLst>
        <pc:spChg chg="del">
          <ac:chgData name="Marco Fargetta" userId="c033e8ea-f949-4c70-900a-ebbbd3f55d6b" providerId="ADAL" clId="{61788BE0-32E2-483F-9EDB-2D1AE3118CD0}" dt="2020-01-17T11:18:15.557" v="1"/>
          <ac:spMkLst>
            <pc:docMk/>
            <pc:sldMk cId="726253926" sldId="683"/>
            <ac:spMk id="2" creationId="{2D5F0E53-86B6-4074-8549-9FA57E12101B}"/>
          </ac:spMkLst>
        </pc:spChg>
        <pc:spChg chg="del">
          <ac:chgData name="Marco Fargetta" userId="c033e8ea-f949-4c70-900a-ebbbd3f55d6b" providerId="ADAL" clId="{61788BE0-32E2-483F-9EDB-2D1AE3118CD0}" dt="2020-01-17T11:18:15.557" v="1"/>
          <ac:spMkLst>
            <pc:docMk/>
            <pc:sldMk cId="726253926" sldId="683"/>
            <ac:spMk id="4" creationId="{17923055-9B21-4BDF-A0AF-92C7D60DE00A}"/>
          </ac:spMkLst>
        </pc:spChg>
        <pc:spChg chg="add mod">
          <ac:chgData name="Marco Fargetta" userId="c033e8ea-f949-4c70-900a-ebbbd3f55d6b" providerId="ADAL" clId="{61788BE0-32E2-483F-9EDB-2D1AE3118CD0}" dt="2020-01-17T11:36:22.503" v="418" actId="20577"/>
          <ac:spMkLst>
            <pc:docMk/>
            <pc:sldMk cId="726253926" sldId="683"/>
            <ac:spMk id="5" creationId="{725B8843-ED24-4048-A8E8-C2F507B4A012}"/>
          </ac:spMkLst>
        </pc:spChg>
        <pc:spChg chg="add mod">
          <ac:chgData name="Marco Fargetta" userId="c033e8ea-f949-4c70-900a-ebbbd3f55d6b" providerId="ADAL" clId="{61788BE0-32E2-483F-9EDB-2D1AE3118CD0}" dt="2020-01-17T11:47:36.214" v="494" actId="20577"/>
          <ac:spMkLst>
            <pc:docMk/>
            <pc:sldMk cId="726253926" sldId="683"/>
            <ac:spMk id="6" creationId="{76C48675-CB87-4BA2-B7B0-AE23E1B294AB}"/>
          </ac:spMkLst>
        </pc:spChg>
        <pc:spChg chg="add del mod">
          <ac:chgData name="Marco Fargetta" userId="c033e8ea-f949-4c70-900a-ebbbd3f55d6b" providerId="ADAL" clId="{61788BE0-32E2-483F-9EDB-2D1AE3118CD0}" dt="2020-01-17T11:18:26.275" v="2" actId="478"/>
          <ac:spMkLst>
            <pc:docMk/>
            <pc:sldMk cId="726253926" sldId="683"/>
            <ac:spMk id="7" creationId="{332A18D4-D52F-46BD-B702-ADFB715FCC6B}"/>
          </ac:spMkLst>
        </pc:spChg>
        <pc:spChg chg="add mod">
          <ac:chgData name="Marco Fargetta" userId="c033e8ea-f949-4c70-900a-ebbbd3f55d6b" providerId="ADAL" clId="{61788BE0-32E2-483F-9EDB-2D1AE3118CD0}" dt="2020-01-17T11:26:41.741" v="78" actId="20577"/>
          <ac:spMkLst>
            <pc:docMk/>
            <pc:sldMk cId="726253926" sldId="683"/>
            <ac:spMk id="9" creationId="{85DD2F95-461A-4DCB-BD6C-4542212B47FA}"/>
          </ac:spMkLst>
        </pc:spChg>
        <pc:picChg chg="add mod">
          <ac:chgData name="Marco Fargetta" userId="c033e8ea-f949-4c70-900a-ebbbd3f55d6b" providerId="ADAL" clId="{61788BE0-32E2-483F-9EDB-2D1AE3118CD0}" dt="2020-01-17T11:18:39.666" v="5" actId="1076"/>
          <ac:picMkLst>
            <pc:docMk/>
            <pc:sldMk cId="726253926" sldId="683"/>
            <ac:picMk id="8" creationId="{A27DB1E7-5359-4D49-B352-0CC9D79B3603}"/>
          </ac:picMkLst>
        </pc:picChg>
      </pc:sldChg>
    </pc:docChg>
  </pc:docChgLst>
  <pc:docChgLst>
    <pc:chgData name="Roberto Barbera" userId="S::barbera@infn.it::149b0752-b7a0-436d-96d3-e0a5f95ad0d9" providerId="AD" clId="Web-{EA43B52A-3484-DC87-D664-FE128AD4FF96}"/>
    <pc:docChg chg="modSld">
      <pc:chgData name="Roberto Barbera" userId="S::barbera@infn.it::149b0752-b7a0-436d-96d3-e0a5f95ad0d9" providerId="AD" clId="Web-{EA43B52A-3484-DC87-D664-FE128AD4FF96}" dt="2020-01-20T08:06:57.524" v="16" actId="20577"/>
      <pc:docMkLst>
        <pc:docMk/>
      </pc:docMkLst>
      <pc:sldChg chg="modSp">
        <pc:chgData name="Roberto Barbera" userId="S::barbera@infn.it::149b0752-b7a0-436d-96d3-e0a5f95ad0d9" providerId="AD" clId="Web-{EA43B52A-3484-DC87-D664-FE128AD4FF96}" dt="2020-01-20T08:06:53.602" v="14" actId="20577"/>
        <pc:sldMkLst>
          <pc:docMk/>
          <pc:sldMk cId="2999155069" sldId="256"/>
        </pc:sldMkLst>
        <pc:spChg chg="mod">
          <ac:chgData name="Roberto Barbera" userId="S::barbera@infn.it::149b0752-b7a0-436d-96d3-e0a5f95ad0d9" providerId="AD" clId="Web-{EA43B52A-3484-DC87-D664-FE128AD4FF96}" dt="2020-01-20T08:06:53.602" v="14" actId="20577"/>
          <ac:spMkLst>
            <pc:docMk/>
            <pc:sldMk cId="2999155069" sldId="256"/>
            <ac:spMk id="3" creationId="{00000000-0000-0000-0000-000000000000}"/>
          </ac:spMkLst>
        </pc:spChg>
      </pc:sldChg>
    </pc:docChg>
  </pc:docChgLst>
  <pc:docChgLst>
    <pc:chgData name="Marco Fargetta" userId="c033e8ea-f949-4c70-900a-ebbbd3f55d6b" providerId="ADAL" clId="{56DD28EA-386B-4A93-BDC3-9414C1CC7D5B}"/>
    <pc:docChg chg="custSel addSld delSld modSld sldOrd">
      <pc:chgData name="Marco Fargetta" userId="c033e8ea-f949-4c70-900a-ebbbd3f55d6b" providerId="ADAL" clId="{56DD28EA-386B-4A93-BDC3-9414C1CC7D5B}" dt="2020-01-16T15:50:50.119" v="546" actId="20577"/>
      <pc:docMkLst>
        <pc:docMk/>
      </pc:docMkLst>
      <pc:sldChg chg="delSp modSp">
        <pc:chgData name="Marco Fargetta" userId="c033e8ea-f949-4c70-900a-ebbbd3f55d6b" providerId="ADAL" clId="{56DD28EA-386B-4A93-BDC3-9414C1CC7D5B}" dt="2020-01-16T15:42:31.843" v="230" actId="113"/>
        <pc:sldMkLst>
          <pc:docMk/>
          <pc:sldMk cId="2999155069" sldId="256"/>
        </pc:sldMkLst>
        <pc:spChg chg="mod">
          <ac:chgData name="Marco Fargetta" userId="c033e8ea-f949-4c70-900a-ebbbd3f55d6b" providerId="ADAL" clId="{56DD28EA-386B-4A93-BDC3-9414C1CC7D5B}" dt="2020-01-16T15:42:31.843" v="230" actId="113"/>
          <ac:spMkLst>
            <pc:docMk/>
            <pc:sldMk cId="2999155069" sldId="256"/>
            <ac:spMk id="2" creationId="{00000000-0000-0000-0000-000000000000}"/>
          </ac:spMkLst>
        </pc:spChg>
        <pc:spChg chg="mod">
          <ac:chgData name="Marco Fargetta" userId="c033e8ea-f949-4c70-900a-ebbbd3f55d6b" providerId="ADAL" clId="{56DD28EA-386B-4A93-BDC3-9414C1CC7D5B}" dt="2020-01-16T15:42:15.187" v="228" actId="114"/>
          <ac:spMkLst>
            <pc:docMk/>
            <pc:sldMk cId="2999155069" sldId="256"/>
            <ac:spMk id="3" creationId="{00000000-0000-0000-0000-000000000000}"/>
          </ac:spMkLst>
        </pc:spChg>
        <pc:spChg chg="del">
          <ac:chgData name="Marco Fargetta" userId="c033e8ea-f949-4c70-900a-ebbbd3f55d6b" providerId="ADAL" clId="{56DD28EA-386B-4A93-BDC3-9414C1CC7D5B}" dt="2020-01-16T15:11:46.440" v="34" actId="478"/>
          <ac:spMkLst>
            <pc:docMk/>
            <pc:sldMk cId="2999155069" sldId="256"/>
            <ac:spMk id="4" creationId="{33657443-C813-48AF-BCD7-3B54FCE942ED}"/>
          </ac:spMkLst>
        </pc:spChg>
      </pc:sldChg>
      <pc:sldChg chg="addSp delSp modSp add">
        <pc:chgData name="Marco Fargetta" userId="c033e8ea-f949-4c70-900a-ebbbd3f55d6b" providerId="ADAL" clId="{56DD28EA-386B-4A93-BDC3-9414C1CC7D5B}" dt="2020-01-16T15:41:44.343" v="224"/>
        <pc:sldMkLst>
          <pc:docMk/>
          <pc:sldMk cId="1075403773" sldId="257"/>
        </pc:sldMkLst>
        <pc:spChg chg="add del mod">
          <ac:chgData name="Marco Fargetta" userId="c033e8ea-f949-4c70-900a-ebbbd3f55d6b" providerId="ADAL" clId="{56DD28EA-386B-4A93-BDC3-9414C1CC7D5B}" dt="2020-01-16T15:39:49.176" v="206"/>
          <ac:spMkLst>
            <pc:docMk/>
            <pc:sldMk cId="1075403773" sldId="257"/>
            <ac:spMk id="2" creationId="{ED8280A0-3D5E-426D-99E1-E296A6C34F11}"/>
          </ac:spMkLst>
        </pc:spChg>
        <pc:spChg chg="mod">
          <ac:chgData name="Marco Fargetta" userId="c033e8ea-f949-4c70-900a-ebbbd3f55d6b" providerId="ADAL" clId="{56DD28EA-386B-4A93-BDC3-9414C1CC7D5B}" dt="2020-01-16T15:40:55.610" v="221" actId="20577"/>
          <ac:spMkLst>
            <pc:docMk/>
            <pc:sldMk cId="1075403773" sldId="257"/>
            <ac:spMk id="3" creationId="{1ACBF305-EA66-3547-BEF4-CEFA5C715D43}"/>
          </ac:spMkLst>
        </pc:spChg>
        <pc:spChg chg="add mod">
          <ac:chgData name="Marco Fargetta" userId="c033e8ea-f949-4c70-900a-ebbbd3f55d6b" providerId="ADAL" clId="{56DD28EA-386B-4A93-BDC3-9414C1CC7D5B}" dt="2020-01-16T15:40:14.520" v="212" actId="27636"/>
          <ac:spMkLst>
            <pc:docMk/>
            <pc:sldMk cId="1075403773" sldId="257"/>
            <ac:spMk id="5" creationId="{B3704322-2339-42CF-98A8-ACC76F702D77}"/>
          </ac:spMkLst>
        </pc:spChg>
        <pc:spChg chg="add del">
          <ac:chgData name="Marco Fargetta" userId="c033e8ea-f949-4c70-900a-ebbbd3f55d6b" providerId="ADAL" clId="{56DD28EA-386B-4A93-BDC3-9414C1CC7D5B}" dt="2020-01-16T15:41:37.110" v="223"/>
          <ac:spMkLst>
            <pc:docMk/>
            <pc:sldMk cId="1075403773" sldId="257"/>
            <ac:spMk id="6" creationId="{B07FA135-4B98-4077-8F37-04C6169F2EEF}"/>
          </ac:spMkLst>
        </pc:spChg>
        <pc:spChg chg="add">
          <ac:chgData name="Marco Fargetta" userId="c033e8ea-f949-4c70-900a-ebbbd3f55d6b" providerId="ADAL" clId="{56DD28EA-386B-4A93-BDC3-9414C1CC7D5B}" dt="2020-01-16T15:41:44.343" v="224"/>
          <ac:spMkLst>
            <pc:docMk/>
            <pc:sldMk cId="1075403773" sldId="257"/>
            <ac:spMk id="7" creationId="{6AD63C5C-3657-472F-B842-2F989EE8A2E0}"/>
          </ac:spMkLst>
        </pc:spChg>
      </pc:sldChg>
      <pc:sldChg chg="addSp delSp modSp add">
        <pc:chgData name="Marco Fargetta" userId="c033e8ea-f949-4c70-900a-ebbbd3f55d6b" providerId="ADAL" clId="{56DD28EA-386B-4A93-BDC3-9414C1CC7D5B}" dt="2020-01-16T15:44:26.822" v="393" actId="20577"/>
        <pc:sldMkLst>
          <pc:docMk/>
          <pc:sldMk cId="138449693" sldId="259"/>
        </pc:sldMkLst>
        <pc:spChg chg="add del mod">
          <ac:chgData name="Marco Fargetta" userId="c033e8ea-f949-4c70-900a-ebbbd3f55d6b" providerId="ADAL" clId="{56DD28EA-386B-4A93-BDC3-9414C1CC7D5B}" dt="2020-01-16T15:43:50.400" v="318"/>
          <ac:spMkLst>
            <pc:docMk/>
            <pc:sldMk cId="138449693" sldId="259"/>
            <ac:spMk id="4" creationId="{370933C5-2284-4FB3-AEFF-AF4956FF8ACB}"/>
          </ac:spMkLst>
        </pc:spChg>
        <pc:spChg chg="add mod">
          <ac:chgData name="Marco Fargetta" userId="c033e8ea-f949-4c70-900a-ebbbd3f55d6b" providerId="ADAL" clId="{56DD28EA-386B-4A93-BDC3-9414C1CC7D5B}" dt="2020-01-16T15:44:26.822" v="393" actId="20577"/>
          <ac:spMkLst>
            <pc:docMk/>
            <pc:sldMk cId="138449693" sldId="259"/>
            <ac:spMk id="10" creationId="{F8FDB1CD-FCDE-4896-B861-E9F4E3FE0043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38" creationId="{DC3F619A-35D5-AD4E-83AD-7C09FF744C07}"/>
          </ac:spMkLst>
        </pc:spChg>
        <pc:spChg chg="add">
          <ac:chgData name="Marco Fargetta" userId="c033e8ea-f949-4c70-900a-ebbbd3f55d6b" providerId="ADAL" clId="{56DD28EA-386B-4A93-BDC3-9414C1CC7D5B}" dt="2020-01-16T15:41:51.890" v="226"/>
          <ac:spMkLst>
            <pc:docMk/>
            <pc:sldMk cId="138449693" sldId="259"/>
            <ac:spMk id="44" creationId="{BE29CF9E-F0CC-4B85-BC3D-EEC2CF95E1D9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55" creationId="{B120FFB1-9C42-FC45-BE50-8B181610279A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56" creationId="{A5E78059-25D1-A449-AD46-19AB441FB104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57" creationId="{55C5EBBF-982A-1D4D-A35A-C450ED6FDEA1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58" creationId="{968998BC-AE55-3F4E-8478-269877D0931B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59" creationId="{1D965968-095B-8147-B371-4A419B8127BC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60" creationId="{6BFC1B76-8342-2B49-9D68-2A6127AC2418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61" creationId="{D722710D-45ED-9242-9218-A3F1B654D30F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62" creationId="{C7D220FE-24E1-5742-A06C-9628560F379B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63" creationId="{DADC8507-2457-0746-BA19-B5905A9B574F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84" creationId="{565251B3-F8E2-D642-8D87-4C92A812A772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85" creationId="{265D9AD3-7F28-DE4E-B342-B471A38F3F9F}"/>
          </ac:spMkLst>
        </pc:spChg>
        <pc:spChg chg="mod">
          <ac:chgData name="Marco Fargetta" userId="c033e8ea-f949-4c70-900a-ebbbd3f55d6b" providerId="ADAL" clId="{56DD28EA-386B-4A93-BDC3-9414C1CC7D5B}" dt="2020-01-16T15:43:40.990" v="316" actId="1036"/>
          <ac:spMkLst>
            <pc:docMk/>
            <pc:sldMk cId="138449693" sldId="259"/>
            <ac:spMk id="86" creationId="{60F7C4FD-E822-FE4E-A6C6-ABB4F127B2D8}"/>
          </ac:spMkLst>
        </pc:spChg>
        <pc:grpChg chg="mod">
          <ac:chgData name="Marco Fargetta" userId="c033e8ea-f949-4c70-900a-ebbbd3f55d6b" providerId="ADAL" clId="{56DD28EA-386B-4A93-BDC3-9414C1CC7D5B}" dt="2020-01-16T15:43:40.990" v="316" actId="1036"/>
          <ac:grpSpMkLst>
            <pc:docMk/>
            <pc:sldMk cId="138449693" sldId="259"/>
            <ac:grpSpMk id="3" creationId="{847102A3-5466-2048-B7C6-A67CBEDACB19}"/>
          </ac:grpSpMkLst>
        </pc:grpChg>
        <pc:grpChg chg="mod">
          <ac:chgData name="Marco Fargetta" userId="c033e8ea-f949-4c70-900a-ebbbd3f55d6b" providerId="ADAL" clId="{56DD28EA-386B-4A93-BDC3-9414C1CC7D5B}" dt="2020-01-16T15:43:40.990" v="316" actId="1036"/>
          <ac:grpSpMkLst>
            <pc:docMk/>
            <pc:sldMk cId="138449693" sldId="259"/>
            <ac:grpSpMk id="13" creationId="{73994662-3A48-4241-A868-EB35A5BE2B93}"/>
          </ac:grpSpMkLst>
        </pc:grpChg>
        <pc:picChg chg="mod">
          <ac:chgData name="Marco Fargetta" userId="c033e8ea-f949-4c70-900a-ebbbd3f55d6b" providerId="ADAL" clId="{56DD28EA-386B-4A93-BDC3-9414C1CC7D5B}" dt="2020-01-16T15:43:40.990" v="316" actId="1036"/>
          <ac:picMkLst>
            <pc:docMk/>
            <pc:sldMk cId="138449693" sldId="259"/>
            <ac:picMk id="5" creationId="{558A621E-219D-EF40-B4B5-5A39A8AA56DA}"/>
          </ac:picMkLst>
        </pc:picChg>
        <pc:picChg chg="mod">
          <ac:chgData name="Marco Fargetta" userId="c033e8ea-f949-4c70-900a-ebbbd3f55d6b" providerId="ADAL" clId="{56DD28EA-386B-4A93-BDC3-9414C1CC7D5B}" dt="2020-01-16T15:44:14.743" v="381" actId="1036"/>
          <ac:picMkLst>
            <pc:docMk/>
            <pc:sldMk cId="138449693" sldId="259"/>
            <ac:picMk id="6" creationId="{ED493072-6EAA-BF40-9C22-1E323A17B0F5}"/>
          </ac:picMkLst>
        </pc:picChg>
        <pc:picChg chg="mod">
          <ac:chgData name="Marco Fargetta" userId="c033e8ea-f949-4c70-900a-ebbbd3f55d6b" providerId="ADAL" clId="{56DD28EA-386B-4A93-BDC3-9414C1CC7D5B}" dt="2020-01-16T15:43:40.990" v="316" actId="1036"/>
          <ac:picMkLst>
            <pc:docMk/>
            <pc:sldMk cId="138449693" sldId="259"/>
            <ac:picMk id="7" creationId="{C4915C0C-1161-0B47-B846-6FB7C1502F0D}"/>
          </ac:picMkLst>
        </pc:picChg>
        <pc:cxnChg chg="mod">
          <ac:chgData name="Marco Fargetta" userId="c033e8ea-f949-4c70-900a-ebbbd3f55d6b" providerId="ADAL" clId="{56DD28EA-386B-4A93-BDC3-9414C1CC7D5B}" dt="2020-01-16T15:43:40.990" v="316" actId="1036"/>
          <ac:cxnSpMkLst>
            <pc:docMk/>
            <pc:sldMk cId="138449693" sldId="259"/>
            <ac:cxnSpMk id="70" creationId="{09FA5A0D-7D77-0D41-8581-F0F625816EF0}"/>
          </ac:cxnSpMkLst>
        </pc:cxnChg>
      </pc:sldChg>
      <pc:sldChg chg="addSp delSp modSp add">
        <pc:chgData name="Marco Fargetta" userId="c033e8ea-f949-4c70-900a-ebbbd3f55d6b" providerId="ADAL" clId="{56DD28EA-386B-4A93-BDC3-9414C1CC7D5B}" dt="2020-01-16T15:48:24.914" v="443" actId="20577"/>
        <pc:sldMkLst>
          <pc:docMk/>
          <pc:sldMk cId="282689436" sldId="260"/>
        </pc:sldMkLst>
        <pc:spChg chg="add del mod">
          <ac:chgData name="Marco Fargetta" userId="c033e8ea-f949-4c70-900a-ebbbd3f55d6b" providerId="ADAL" clId="{56DD28EA-386B-4A93-BDC3-9414C1CC7D5B}" dt="2020-01-16T15:45:21.523" v="395"/>
          <ac:spMkLst>
            <pc:docMk/>
            <pc:sldMk cId="282689436" sldId="260"/>
            <ac:spMk id="6" creationId="{A50D793F-B859-4898-BCA9-5015ED50224B}"/>
          </ac:spMkLst>
        </pc:spChg>
        <pc:spChg chg="add del mod">
          <ac:chgData name="Marco Fargetta" userId="c033e8ea-f949-4c70-900a-ebbbd3f55d6b" providerId="ADAL" clId="{56DD28EA-386B-4A93-BDC3-9414C1CC7D5B}" dt="2020-01-16T15:45:21.523" v="395"/>
          <ac:spMkLst>
            <pc:docMk/>
            <pc:sldMk cId="282689436" sldId="260"/>
            <ac:spMk id="7" creationId="{568AA38A-8A18-49F9-84F3-96FD7E9844B0}"/>
          </ac:spMkLst>
        </pc:spChg>
        <pc:spChg chg="add del mod">
          <ac:chgData name="Marco Fargetta" userId="c033e8ea-f949-4c70-900a-ebbbd3f55d6b" providerId="ADAL" clId="{56DD28EA-386B-4A93-BDC3-9414C1CC7D5B}" dt="2020-01-16T15:47:24.534" v="403"/>
          <ac:spMkLst>
            <pc:docMk/>
            <pc:sldMk cId="282689436" sldId="260"/>
            <ac:spMk id="8" creationId="{C4088027-C008-49A5-A940-841A010000D3}"/>
          </ac:spMkLst>
        </pc:spChg>
        <pc:spChg chg="add del mod">
          <ac:chgData name="Marco Fargetta" userId="c033e8ea-f949-4c70-900a-ebbbd3f55d6b" providerId="ADAL" clId="{56DD28EA-386B-4A93-BDC3-9414C1CC7D5B}" dt="2020-01-16T15:47:28.081" v="404" actId="478"/>
          <ac:spMkLst>
            <pc:docMk/>
            <pc:sldMk cId="282689436" sldId="260"/>
            <ac:spMk id="10" creationId="{A95D89D2-74DE-400E-8248-A239B9337AA7}"/>
          </ac:spMkLst>
        </pc:spChg>
        <pc:spChg chg="add mod">
          <ac:chgData name="Marco Fargetta" userId="c033e8ea-f949-4c70-900a-ebbbd3f55d6b" providerId="ADAL" clId="{56DD28EA-386B-4A93-BDC3-9414C1CC7D5B}" dt="2020-01-16T15:48:24.914" v="443" actId="20577"/>
          <ac:spMkLst>
            <pc:docMk/>
            <pc:sldMk cId="282689436" sldId="260"/>
            <ac:spMk id="12" creationId="{9D940D9F-BFB4-4545-B2A2-C75AAD659C44}"/>
          </ac:spMkLst>
        </pc:spChg>
        <pc:spChg chg="add">
          <ac:chgData name="Marco Fargetta" userId="c033e8ea-f949-4c70-900a-ebbbd3f55d6b" providerId="ADAL" clId="{56DD28EA-386B-4A93-BDC3-9414C1CC7D5B}" dt="2020-01-16T15:41:55.406" v="227"/>
          <ac:spMkLst>
            <pc:docMk/>
            <pc:sldMk cId="282689436" sldId="260"/>
            <ac:spMk id="23" creationId="{AF920E8D-248D-4414-A19E-CBDC90FB9135}"/>
          </ac:spMkLst>
        </pc:spChg>
        <pc:spChg chg="del">
          <ac:chgData name="Marco Fargetta" userId="c033e8ea-f949-4c70-900a-ebbbd3f55d6b" providerId="ADAL" clId="{56DD28EA-386B-4A93-BDC3-9414C1CC7D5B}" dt="2020-01-16T15:45:27.694" v="396" actId="478"/>
          <ac:spMkLst>
            <pc:docMk/>
            <pc:sldMk cId="282689436" sldId="260"/>
            <ac:spMk id="64" creationId="{4CF7C4E8-DD6B-A84A-962C-179F1D82AB35}"/>
          </ac:spMkLst>
        </pc:spChg>
        <pc:grpChg chg="mod ord">
          <ac:chgData name="Marco Fargetta" userId="c033e8ea-f949-4c70-900a-ebbbd3f55d6b" providerId="ADAL" clId="{56DD28EA-386B-4A93-BDC3-9414C1CC7D5B}" dt="2020-01-16T15:46:41.401" v="401" actId="164"/>
          <ac:grpSpMkLst>
            <pc:docMk/>
            <pc:sldMk cId="282689436" sldId="260"/>
            <ac:grpSpMk id="3" creationId="{54EDBB16-F05D-495E-B738-D9A6CDDA4351}"/>
          </ac:grpSpMkLst>
        </pc:grpChg>
        <pc:grpChg chg="add mod ord">
          <ac:chgData name="Marco Fargetta" userId="c033e8ea-f949-4c70-900a-ebbbd3f55d6b" providerId="ADAL" clId="{56DD28EA-386B-4A93-BDC3-9414C1CC7D5B}" dt="2020-01-16T15:47:33.941" v="406" actId="1076"/>
          <ac:grpSpMkLst>
            <pc:docMk/>
            <pc:sldMk cId="282689436" sldId="260"/>
            <ac:grpSpMk id="11" creationId="{C81D53AD-DE87-4A3E-A0DD-33A34EE983D3}"/>
          </ac:grpSpMkLst>
        </pc:grpChg>
        <pc:grpChg chg="mod">
          <ac:chgData name="Marco Fargetta" userId="c033e8ea-f949-4c70-900a-ebbbd3f55d6b" providerId="ADAL" clId="{56DD28EA-386B-4A93-BDC3-9414C1CC7D5B}" dt="2020-01-16T15:46:41.401" v="401" actId="164"/>
          <ac:grpSpMkLst>
            <pc:docMk/>
            <pc:sldMk cId="282689436" sldId="260"/>
            <ac:grpSpMk id="68" creationId="{A23333C3-4127-F545-B50D-B3EF7928BFA8}"/>
          </ac:grpSpMkLst>
        </pc:grpChg>
        <pc:picChg chg="mod">
          <ac:chgData name="Marco Fargetta" userId="c033e8ea-f949-4c70-900a-ebbbd3f55d6b" providerId="ADAL" clId="{56DD28EA-386B-4A93-BDC3-9414C1CC7D5B}" dt="2020-01-16T15:48:22.367" v="442" actId="1076"/>
          <ac:picMkLst>
            <pc:docMk/>
            <pc:sldMk cId="282689436" sldId="260"/>
            <ac:picMk id="67" creationId="{B3A0BC77-6A06-C448-9B31-D23947F4D553}"/>
          </ac:picMkLst>
        </pc:picChg>
      </pc:sldChg>
      <pc:sldChg chg="addSp delSp modSp add">
        <pc:chgData name="Marco Fargetta" userId="c033e8ea-f949-4c70-900a-ebbbd3f55d6b" providerId="ADAL" clId="{56DD28EA-386B-4A93-BDC3-9414C1CC7D5B}" dt="2020-01-16T15:43:19.225" v="276" actId="20577"/>
        <pc:sldMkLst>
          <pc:docMk/>
          <pc:sldMk cId="3640663790" sldId="261"/>
        </pc:sldMkLst>
        <pc:spChg chg="add del mod">
          <ac:chgData name="Marco Fargetta" userId="c033e8ea-f949-4c70-900a-ebbbd3f55d6b" providerId="ADAL" clId="{56DD28EA-386B-4A93-BDC3-9414C1CC7D5B}" dt="2020-01-16T15:43:09.818" v="268"/>
          <ac:spMkLst>
            <pc:docMk/>
            <pc:sldMk cId="3640663790" sldId="261"/>
            <ac:spMk id="2" creationId="{8267526A-BB6A-4FB5-AB4A-E937515A94B3}"/>
          </ac:spMkLst>
        </pc:spChg>
        <pc:spChg chg="add del mod">
          <ac:chgData name="Marco Fargetta" userId="c033e8ea-f949-4c70-900a-ebbbd3f55d6b" providerId="ADAL" clId="{56DD28EA-386B-4A93-BDC3-9414C1CC7D5B}" dt="2020-01-16T15:43:09.818" v="268"/>
          <ac:spMkLst>
            <pc:docMk/>
            <pc:sldMk cId="3640663790" sldId="261"/>
            <ac:spMk id="3" creationId="{E90E3731-1F3A-4E07-B30F-1B3E6A504DE3}"/>
          </ac:spMkLst>
        </pc:spChg>
        <pc:spChg chg="mod">
          <ac:chgData name="Marco Fargetta" userId="c033e8ea-f949-4c70-900a-ebbbd3f55d6b" providerId="ADAL" clId="{56DD28EA-386B-4A93-BDC3-9414C1CC7D5B}" dt="2020-01-16T15:42:52.372" v="266" actId="1036"/>
          <ac:spMkLst>
            <pc:docMk/>
            <pc:sldMk cId="3640663790" sldId="261"/>
            <ac:spMk id="4" creationId="{F02D4348-A024-5647-A606-231C145B8E7C}"/>
          </ac:spMkLst>
        </pc:spChg>
        <pc:spChg chg="add">
          <ac:chgData name="Marco Fargetta" userId="c033e8ea-f949-4c70-900a-ebbbd3f55d6b" providerId="ADAL" clId="{56DD28EA-386B-4A93-BDC3-9414C1CC7D5B}" dt="2020-01-16T15:41:48.687" v="225"/>
          <ac:spMkLst>
            <pc:docMk/>
            <pc:sldMk cId="3640663790" sldId="261"/>
            <ac:spMk id="6" creationId="{F24FD2AB-24CB-4DEE-AC78-59ED14BBC696}"/>
          </ac:spMkLst>
        </pc:spChg>
        <pc:spChg chg="add mod">
          <ac:chgData name="Marco Fargetta" userId="c033e8ea-f949-4c70-900a-ebbbd3f55d6b" providerId="ADAL" clId="{56DD28EA-386B-4A93-BDC3-9414C1CC7D5B}" dt="2020-01-16T15:43:19.225" v="276" actId="20577"/>
          <ac:spMkLst>
            <pc:docMk/>
            <pc:sldMk cId="3640663790" sldId="261"/>
            <ac:spMk id="7" creationId="{4EE0EFE4-697D-4E88-A59D-709481B43A44}"/>
          </ac:spMkLst>
        </pc:spChg>
        <pc:picChg chg="mod">
          <ac:chgData name="Marco Fargetta" userId="c033e8ea-f949-4c70-900a-ebbbd3f55d6b" providerId="ADAL" clId="{56DD28EA-386B-4A93-BDC3-9414C1CC7D5B}" dt="2020-01-16T15:42:52.372" v="266" actId="1036"/>
          <ac:picMkLst>
            <pc:docMk/>
            <pc:sldMk cId="3640663790" sldId="261"/>
            <ac:picMk id="1025" creationId="{FFC522BB-35BA-874F-B958-C3F603C3C28A}"/>
          </ac:picMkLst>
        </pc:picChg>
      </pc:sldChg>
      <pc:sldChg chg="del">
        <pc:chgData name="Marco Fargetta" userId="c033e8ea-f949-4c70-900a-ebbbd3f55d6b" providerId="ADAL" clId="{56DD28EA-386B-4A93-BDC3-9414C1CC7D5B}" dt="2020-01-16T15:20:54.019" v="154" actId="47"/>
        <pc:sldMkLst>
          <pc:docMk/>
          <pc:sldMk cId="97669061" sldId="662"/>
        </pc:sldMkLst>
      </pc:sldChg>
      <pc:sldChg chg="del">
        <pc:chgData name="Marco Fargetta" userId="c033e8ea-f949-4c70-900a-ebbbd3f55d6b" providerId="ADAL" clId="{56DD28EA-386B-4A93-BDC3-9414C1CC7D5B}" dt="2020-01-16T15:20:45.079" v="153" actId="47"/>
        <pc:sldMkLst>
          <pc:docMk/>
          <pc:sldMk cId="3500605552" sldId="665"/>
        </pc:sldMkLst>
      </pc:sldChg>
      <pc:sldChg chg="del ord">
        <pc:chgData name="Marco Fargetta" userId="c033e8ea-f949-4c70-900a-ebbbd3f55d6b" providerId="ADAL" clId="{56DD28EA-386B-4A93-BDC3-9414C1CC7D5B}" dt="2020-01-16T15:22:30.079" v="156" actId="47"/>
        <pc:sldMkLst>
          <pc:docMk/>
          <pc:sldMk cId="2206405975" sldId="667"/>
        </pc:sldMkLst>
      </pc:sldChg>
      <pc:sldChg chg="del">
        <pc:chgData name="Marco Fargetta" userId="c033e8ea-f949-4c70-900a-ebbbd3f55d6b" providerId="ADAL" clId="{56DD28EA-386B-4A93-BDC3-9414C1CC7D5B}" dt="2020-01-16T15:23:03.354" v="184" actId="47"/>
        <pc:sldMkLst>
          <pc:docMk/>
          <pc:sldMk cId="747683628" sldId="668"/>
        </pc:sldMkLst>
      </pc:sldChg>
      <pc:sldChg chg="del">
        <pc:chgData name="Marco Fargetta" userId="c033e8ea-f949-4c70-900a-ebbbd3f55d6b" providerId="ADAL" clId="{56DD28EA-386B-4A93-BDC3-9414C1CC7D5B}" dt="2020-01-16T15:23:48.430" v="190" actId="47"/>
        <pc:sldMkLst>
          <pc:docMk/>
          <pc:sldMk cId="3938902710" sldId="669"/>
        </pc:sldMkLst>
      </pc:sldChg>
      <pc:sldChg chg="del">
        <pc:chgData name="Marco Fargetta" userId="c033e8ea-f949-4c70-900a-ebbbd3f55d6b" providerId="ADAL" clId="{56DD28EA-386B-4A93-BDC3-9414C1CC7D5B}" dt="2020-01-16T15:17:17.884" v="58" actId="47"/>
        <pc:sldMkLst>
          <pc:docMk/>
          <pc:sldMk cId="4189924186" sldId="671"/>
        </pc:sldMkLst>
      </pc:sldChg>
      <pc:sldChg chg="ord">
        <pc:chgData name="Marco Fargetta" userId="c033e8ea-f949-4c70-900a-ebbbd3f55d6b" providerId="ADAL" clId="{56DD28EA-386B-4A93-BDC3-9414C1CC7D5B}" dt="2020-01-16T15:20:20.911" v="148"/>
        <pc:sldMkLst>
          <pc:docMk/>
          <pc:sldMk cId="1508267677" sldId="672"/>
        </pc:sldMkLst>
      </pc:sldChg>
      <pc:sldChg chg="del">
        <pc:chgData name="Marco Fargetta" userId="c033e8ea-f949-4c70-900a-ebbbd3f55d6b" providerId="ADAL" clId="{56DD28EA-386B-4A93-BDC3-9414C1CC7D5B}" dt="2020-01-16T15:20:36.300" v="150" actId="47"/>
        <pc:sldMkLst>
          <pc:docMk/>
          <pc:sldMk cId="1696575746" sldId="673"/>
        </pc:sldMkLst>
      </pc:sldChg>
      <pc:sldChg chg="del">
        <pc:chgData name="Marco Fargetta" userId="c033e8ea-f949-4c70-900a-ebbbd3f55d6b" providerId="ADAL" clId="{56DD28EA-386B-4A93-BDC3-9414C1CC7D5B}" dt="2020-01-16T15:20:41.968" v="151" actId="47"/>
        <pc:sldMkLst>
          <pc:docMk/>
          <pc:sldMk cId="1378629437" sldId="674"/>
        </pc:sldMkLst>
      </pc:sldChg>
      <pc:sldChg chg="del">
        <pc:chgData name="Marco Fargetta" userId="c033e8ea-f949-4c70-900a-ebbbd3f55d6b" providerId="ADAL" clId="{56DD28EA-386B-4A93-BDC3-9414C1CC7D5B}" dt="2020-01-16T15:20:43.532" v="152" actId="47"/>
        <pc:sldMkLst>
          <pc:docMk/>
          <pc:sldMk cId="3188185690" sldId="675"/>
        </pc:sldMkLst>
      </pc:sldChg>
      <pc:sldChg chg="modSp">
        <pc:chgData name="Marco Fargetta" userId="c033e8ea-f949-4c70-900a-ebbbd3f55d6b" providerId="ADAL" clId="{56DD28EA-386B-4A93-BDC3-9414C1CC7D5B}" dt="2020-01-16T15:22:51.855" v="183" actId="20577"/>
        <pc:sldMkLst>
          <pc:docMk/>
          <pc:sldMk cId="263507306" sldId="676"/>
        </pc:sldMkLst>
        <pc:spChg chg="mod">
          <ac:chgData name="Marco Fargetta" userId="c033e8ea-f949-4c70-900a-ebbbd3f55d6b" providerId="ADAL" clId="{56DD28EA-386B-4A93-BDC3-9414C1CC7D5B}" dt="2020-01-16T15:22:51.855" v="183" actId="20577"/>
          <ac:spMkLst>
            <pc:docMk/>
            <pc:sldMk cId="263507306" sldId="676"/>
            <ac:spMk id="2" creationId="{00000000-0000-0000-0000-000000000000}"/>
          </ac:spMkLst>
        </pc:spChg>
      </pc:sldChg>
      <pc:sldChg chg="del">
        <pc:chgData name="Marco Fargetta" userId="c033e8ea-f949-4c70-900a-ebbbd3f55d6b" providerId="ADAL" clId="{56DD28EA-386B-4A93-BDC3-9414C1CC7D5B}" dt="2020-01-16T15:23:30.260" v="187" actId="47"/>
        <pc:sldMkLst>
          <pc:docMk/>
          <pc:sldMk cId="3022441869" sldId="677"/>
        </pc:sldMkLst>
      </pc:sldChg>
      <pc:sldChg chg="del">
        <pc:chgData name="Marco Fargetta" userId="c033e8ea-f949-4c70-900a-ebbbd3f55d6b" providerId="ADAL" clId="{56DD28EA-386B-4A93-BDC3-9414C1CC7D5B}" dt="2020-01-16T15:23:31.682" v="188" actId="47"/>
        <pc:sldMkLst>
          <pc:docMk/>
          <pc:sldMk cId="1226919765" sldId="678"/>
        </pc:sldMkLst>
      </pc:sldChg>
      <pc:sldChg chg="addSp delSp modSp">
        <pc:chgData name="Marco Fargetta" userId="c033e8ea-f949-4c70-900a-ebbbd3f55d6b" providerId="ADAL" clId="{56DD28EA-386B-4A93-BDC3-9414C1CC7D5B}" dt="2020-01-16T15:32:24.049" v="198" actId="1076"/>
        <pc:sldMkLst>
          <pc:docMk/>
          <pc:sldMk cId="1419044286" sldId="679"/>
        </pc:sldMkLst>
        <pc:spChg chg="add del mod">
          <ac:chgData name="Marco Fargetta" userId="c033e8ea-f949-4c70-900a-ebbbd3f55d6b" providerId="ADAL" clId="{56DD28EA-386B-4A93-BDC3-9414C1CC7D5B}" dt="2020-01-16T15:31:43.619" v="192" actId="931"/>
          <ac:spMkLst>
            <pc:docMk/>
            <pc:sldMk cId="1419044286" sldId="679"/>
            <ac:spMk id="3" creationId="{477A7283-0E1E-40B8-9E12-A8D2E7E27D48}"/>
          </ac:spMkLst>
        </pc:spChg>
        <pc:spChg chg="mod">
          <ac:chgData name="Marco Fargetta" userId="c033e8ea-f949-4c70-900a-ebbbd3f55d6b" providerId="ADAL" clId="{56DD28EA-386B-4A93-BDC3-9414C1CC7D5B}" dt="2020-01-16T15:32:24.049" v="198" actId="1076"/>
          <ac:spMkLst>
            <pc:docMk/>
            <pc:sldMk cId="1419044286" sldId="679"/>
            <ac:spMk id="15" creationId="{FCF365C5-90E7-4C13-B136-911477FCFF60}"/>
          </ac:spMkLst>
        </pc:spChg>
        <pc:picChg chg="add mod ord">
          <ac:chgData name="Marco Fargetta" userId="c033e8ea-f949-4c70-900a-ebbbd3f55d6b" providerId="ADAL" clId="{56DD28EA-386B-4A93-BDC3-9414C1CC7D5B}" dt="2020-01-16T15:32:15.545" v="197" actId="12788"/>
          <ac:picMkLst>
            <pc:docMk/>
            <pc:sldMk cId="1419044286" sldId="679"/>
            <ac:picMk id="7" creationId="{9ABB125C-18B8-429D-BF49-3EA9CA569ACD}"/>
          </ac:picMkLst>
        </pc:picChg>
        <pc:picChg chg="del">
          <ac:chgData name="Marco Fargetta" userId="c033e8ea-f949-4c70-900a-ebbbd3f55d6b" providerId="ADAL" clId="{56DD28EA-386B-4A93-BDC3-9414C1CC7D5B}" dt="2020-01-16T15:31:09.379" v="191" actId="478"/>
          <ac:picMkLst>
            <pc:docMk/>
            <pc:sldMk cId="1419044286" sldId="679"/>
            <ac:picMk id="12" creationId="{D03CD00F-BBE7-49EC-936C-F4C9538DA9ED}"/>
          </ac:picMkLst>
        </pc:picChg>
      </pc:sldChg>
      <pc:sldChg chg="del">
        <pc:chgData name="Marco Fargetta" userId="c033e8ea-f949-4c70-900a-ebbbd3f55d6b" providerId="ADAL" clId="{56DD28EA-386B-4A93-BDC3-9414C1CC7D5B}" dt="2020-01-16T15:23:34.885" v="189" actId="47"/>
        <pc:sldMkLst>
          <pc:docMk/>
          <pc:sldMk cId="1046152980" sldId="680"/>
        </pc:sldMkLst>
      </pc:sldChg>
      <pc:sldChg chg="del">
        <pc:chgData name="Marco Fargetta" userId="c033e8ea-f949-4c70-900a-ebbbd3f55d6b" providerId="ADAL" clId="{56DD28EA-386B-4A93-BDC3-9414C1CC7D5B}" dt="2020-01-16T15:33:10.041" v="200" actId="47"/>
        <pc:sldMkLst>
          <pc:docMk/>
          <pc:sldMk cId="779246354" sldId="681"/>
        </pc:sldMkLst>
      </pc:sldChg>
      <pc:sldChg chg="modSp">
        <pc:chgData name="Marco Fargetta" userId="c033e8ea-f949-4c70-900a-ebbbd3f55d6b" providerId="ADAL" clId="{56DD28EA-386B-4A93-BDC3-9414C1CC7D5B}" dt="2020-01-16T15:50:50.119" v="546" actId="20577"/>
        <pc:sldMkLst>
          <pc:docMk/>
          <pc:sldMk cId="571324619" sldId="682"/>
        </pc:sldMkLst>
        <pc:spChg chg="mod">
          <ac:chgData name="Marco Fargetta" userId="c033e8ea-f949-4c70-900a-ebbbd3f55d6b" providerId="ADAL" clId="{56DD28EA-386B-4A93-BDC3-9414C1CC7D5B}" dt="2020-01-16T15:50:50.119" v="546" actId="20577"/>
          <ac:spMkLst>
            <pc:docMk/>
            <pc:sldMk cId="571324619" sldId="682"/>
            <ac:spMk id="6" creationId="{CC9CA25F-FC0F-4DE5-8945-BC7422A0AF4F}"/>
          </ac:spMkLst>
        </pc:spChg>
      </pc:sldChg>
      <pc:sldChg chg="del">
        <pc:chgData name="Marco Fargetta" userId="c033e8ea-f949-4c70-900a-ebbbd3f55d6b" providerId="ADAL" clId="{56DD28EA-386B-4A93-BDC3-9414C1CC7D5B}" dt="2020-01-16T15:20:30.582" v="149" actId="47"/>
        <pc:sldMkLst>
          <pc:docMk/>
          <pc:sldMk cId="1402334043" sldId="683"/>
        </pc:sldMkLst>
      </pc:sldChg>
      <pc:sldChg chg="del">
        <pc:chgData name="Marco Fargetta" userId="c033e8ea-f949-4c70-900a-ebbbd3f55d6b" providerId="ADAL" clId="{56DD28EA-386B-4A93-BDC3-9414C1CC7D5B}" dt="2020-01-16T15:23:23.323" v="185" actId="47"/>
        <pc:sldMkLst>
          <pc:docMk/>
          <pc:sldMk cId="1028242512" sldId="684"/>
        </pc:sldMkLst>
      </pc:sldChg>
      <pc:sldChg chg="del">
        <pc:chgData name="Marco Fargetta" userId="c033e8ea-f949-4c70-900a-ebbbd3f55d6b" providerId="ADAL" clId="{56DD28EA-386B-4A93-BDC3-9414C1CC7D5B}" dt="2020-01-16T15:23:27.432" v="186" actId="47"/>
        <pc:sldMkLst>
          <pc:docMk/>
          <pc:sldMk cId="3782076210" sldId="685"/>
        </pc:sldMkLst>
      </pc:sldChg>
      <pc:sldChg chg="del">
        <pc:chgData name="Marco Fargetta" userId="c033e8ea-f949-4c70-900a-ebbbd3f55d6b" providerId="ADAL" clId="{56DD28EA-386B-4A93-BDC3-9414C1CC7D5B}" dt="2020-01-16T15:22:17.450" v="155" actId="47"/>
        <pc:sldMkLst>
          <pc:docMk/>
          <pc:sldMk cId="726609204" sldId="686"/>
        </pc:sldMkLst>
      </pc:sldChg>
      <pc:sldChg chg="modSp add del">
        <pc:chgData name="Marco Fargetta" userId="c033e8ea-f949-4c70-900a-ebbbd3f55d6b" providerId="ADAL" clId="{56DD28EA-386B-4A93-BDC3-9414C1CC7D5B}" dt="2020-01-16T15:32:33.447" v="199" actId="47"/>
        <pc:sldMkLst>
          <pc:docMk/>
          <pc:sldMk cId="1294670887" sldId="687"/>
        </pc:sldMkLst>
        <pc:spChg chg="mod">
          <ac:chgData name="Marco Fargetta" userId="c033e8ea-f949-4c70-900a-ebbbd3f55d6b" providerId="ADAL" clId="{56DD28EA-386B-4A93-BDC3-9414C1CC7D5B}" dt="2020-01-16T15:18:55.793" v="123" actId="20577"/>
          <ac:spMkLst>
            <pc:docMk/>
            <pc:sldMk cId="1294670887" sldId="687"/>
            <ac:spMk id="2" creationId="{6101AE98-468A-4600-9E12-41B0EE9D37DC}"/>
          </ac:spMkLst>
        </pc:spChg>
        <pc:spChg chg="mod">
          <ac:chgData name="Marco Fargetta" userId="c033e8ea-f949-4c70-900a-ebbbd3f55d6b" providerId="ADAL" clId="{56DD28EA-386B-4A93-BDC3-9414C1CC7D5B}" dt="2020-01-16T15:19:23.974" v="146" actId="20577"/>
          <ac:spMkLst>
            <pc:docMk/>
            <pc:sldMk cId="1294670887" sldId="687"/>
            <ac:spMk id="4" creationId="{1B37B075-CB5E-4805-8B95-6C8A2A5F8CD7}"/>
          </ac:spMkLst>
        </pc:spChg>
      </pc:sldChg>
    </pc:docChg>
  </pc:docChgLst>
  <pc:docChgLst>
    <pc:chgData name="Marco Fargetta" userId="S::fargetta@infn.it::c033e8ea-f949-4c70-900a-ebbbd3f55d6b" providerId="AD" clId="Web-{D6D0DC28-D3EF-689C-38BA-620DD017D261}"/>
    <pc:docChg chg="modSld">
      <pc:chgData name="Marco Fargetta" userId="S::fargetta@infn.it::c033e8ea-f949-4c70-900a-ebbbd3f55d6b" providerId="AD" clId="Web-{D6D0DC28-D3EF-689C-38BA-620DD017D261}" dt="2020-01-16T16:35:14.525" v="6" actId="20577"/>
      <pc:docMkLst>
        <pc:docMk/>
      </pc:docMkLst>
      <pc:sldChg chg="modSp">
        <pc:chgData name="Marco Fargetta" userId="S::fargetta@infn.it::c033e8ea-f949-4c70-900a-ebbbd3f55d6b" providerId="AD" clId="Web-{D6D0DC28-D3EF-689C-38BA-620DD017D261}" dt="2020-01-16T16:35:10.071" v="4" actId="20577"/>
        <pc:sldMkLst>
          <pc:docMk/>
          <pc:sldMk cId="3032911962" sldId="288"/>
        </pc:sldMkLst>
        <pc:spChg chg="mod">
          <ac:chgData name="Marco Fargetta" userId="S::fargetta@infn.it::c033e8ea-f949-4c70-900a-ebbbd3f55d6b" providerId="AD" clId="Web-{D6D0DC28-D3EF-689C-38BA-620DD017D261}" dt="2020-01-16T16:35:10.071" v="4" actId="20577"/>
          <ac:spMkLst>
            <pc:docMk/>
            <pc:sldMk cId="3032911962" sldId="288"/>
            <ac:spMk id="3" creationId="{00000000-0000-0000-0000-000000000000}"/>
          </ac:spMkLst>
        </pc:spChg>
      </pc:sldChg>
    </pc:docChg>
  </pc:docChgLst>
  <pc:docChgLst>
    <pc:chgData name="Roberto Barbera" userId="149b0752-b7a0-436d-96d3-e0a5f95ad0d9" providerId="ADAL" clId="{24504FE3-82C1-4B02-B640-1E9128B3E184}"/>
    <pc:docChg chg="undo custSel modSld">
      <pc:chgData name="Roberto Barbera" userId="149b0752-b7a0-436d-96d3-e0a5f95ad0d9" providerId="ADAL" clId="{24504FE3-82C1-4B02-B640-1E9128B3E184}" dt="2020-01-17T13:23:59.021" v="513" actId="113"/>
      <pc:docMkLst>
        <pc:docMk/>
      </pc:docMkLst>
      <pc:sldChg chg="modSp">
        <pc:chgData name="Roberto Barbera" userId="149b0752-b7a0-436d-96d3-e0a5f95ad0d9" providerId="ADAL" clId="{24504FE3-82C1-4B02-B640-1E9128B3E184}" dt="2020-01-17T12:59:07.930" v="410" actId="20577"/>
        <pc:sldMkLst>
          <pc:docMk/>
          <pc:sldMk cId="2999155069" sldId="256"/>
        </pc:sldMkLst>
        <pc:spChg chg="mod">
          <ac:chgData name="Roberto Barbera" userId="149b0752-b7a0-436d-96d3-e0a5f95ad0d9" providerId="ADAL" clId="{24504FE3-82C1-4B02-B640-1E9128B3E184}" dt="2020-01-17T12:59:07.930" v="410" actId="20577"/>
          <ac:spMkLst>
            <pc:docMk/>
            <pc:sldMk cId="2999155069" sldId="256"/>
            <ac:spMk id="3" creationId="{00000000-0000-0000-0000-000000000000}"/>
          </ac:spMkLst>
        </pc:spChg>
      </pc:sldChg>
      <pc:sldChg chg="modSp">
        <pc:chgData name="Roberto Barbera" userId="149b0752-b7a0-436d-96d3-e0a5f95ad0d9" providerId="ADAL" clId="{24504FE3-82C1-4B02-B640-1E9128B3E184}" dt="2020-01-17T13:23:33.460" v="507" actId="207"/>
        <pc:sldMkLst>
          <pc:docMk/>
          <pc:sldMk cId="1075403773" sldId="257"/>
        </pc:sldMkLst>
        <pc:spChg chg="mod">
          <ac:chgData name="Roberto Barbera" userId="149b0752-b7a0-436d-96d3-e0a5f95ad0d9" providerId="ADAL" clId="{24504FE3-82C1-4B02-B640-1E9128B3E184}" dt="2020-01-17T13:23:33.460" v="507" actId="207"/>
          <ac:spMkLst>
            <pc:docMk/>
            <pc:sldMk cId="1075403773" sldId="257"/>
            <ac:spMk id="5" creationId="{B3704322-2339-42CF-98A8-ACC76F702D77}"/>
          </ac:spMkLst>
        </pc:spChg>
      </pc:sldChg>
      <pc:sldChg chg="modSp">
        <pc:chgData name="Roberto Barbera" userId="149b0752-b7a0-436d-96d3-e0a5f95ad0d9" providerId="ADAL" clId="{24504FE3-82C1-4B02-B640-1E9128B3E184}" dt="2020-01-17T13:23:40.437" v="509" actId="207"/>
        <pc:sldMkLst>
          <pc:docMk/>
          <pc:sldMk cId="138449693" sldId="259"/>
        </pc:sldMkLst>
        <pc:spChg chg="mod">
          <ac:chgData name="Roberto Barbera" userId="149b0752-b7a0-436d-96d3-e0a5f95ad0d9" providerId="ADAL" clId="{24504FE3-82C1-4B02-B640-1E9128B3E184}" dt="2020-01-17T13:23:40.437" v="509" actId="207"/>
          <ac:spMkLst>
            <pc:docMk/>
            <pc:sldMk cId="138449693" sldId="259"/>
            <ac:spMk id="10" creationId="{F8FDB1CD-FCDE-4896-B861-E9F4E3FE0043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38" creationId="{DC3F619A-35D5-AD4E-83AD-7C09FF744C07}"/>
          </ac:spMkLst>
        </pc:spChg>
        <pc:spChg chg="mod">
          <ac:chgData name="Roberto Barbera" userId="149b0752-b7a0-436d-96d3-e0a5f95ad0d9" providerId="ADAL" clId="{24504FE3-82C1-4B02-B640-1E9128B3E184}" dt="2020-01-17T12:34:01.820" v="228" actId="20577"/>
          <ac:spMkLst>
            <pc:docMk/>
            <pc:sldMk cId="138449693" sldId="259"/>
            <ac:spMk id="54" creationId="{3B789C2F-7B5F-B64E-BF24-EAC2BE6CEB6E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55" creationId="{B120FFB1-9C42-FC45-BE50-8B181610279A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56" creationId="{A5E78059-25D1-A449-AD46-19AB441FB104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57" creationId="{55C5EBBF-982A-1D4D-A35A-C450ED6FDEA1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58" creationId="{968998BC-AE55-3F4E-8478-269877D0931B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59" creationId="{1D965968-095B-8147-B371-4A419B8127BC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60" creationId="{6BFC1B76-8342-2B49-9D68-2A6127AC2418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61" creationId="{D722710D-45ED-9242-9218-A3F1B654D30F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62" creationId="{C7D220FE-24E1-5742-A06C-9628560F379B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63" creationId="{DADC8507-2457-0746-BA19-B5905A9B574F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84" creationId="{565251B3-F8E2-D642-8D87-4C92A812A772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85" creationId="{265D9AD3-7F28-DE4E-B342-B471A38F3F9F}"/>
          </ac:spMkLst>
        </pc:spChg>
        <pc:spChg chg="mod">
          <ac:chgData name="Roberto Barbera" userId="149b0752-b7a0-436d-96d3-e0a5f95ad0d9" providerId="ADAL" clId="{24504FE3-82C1-4B02-B640-1E9128B3E184}" dt="2020-01-16T17:43:44.640" v="78" actId="1038"/>
          <ac:spMkLst>
            <pc:docMk/>
            <pc:sldMk cId="138449693" sldId="259"/>
            <ac:spMk id="86" creationId="{60F7C4FD-E822-FE4E-A6C6-ABB4F127B2D8}"/>
          </ac:spMkLst>
        </pc:spChg>
        <pc:grpChg chg="mod">
          <ac:chgData name="Roberto Barbera" userId="149b0752-b7a0-436d-96d3-e0a5f95ad0d9" providerId="ADAL" clId="{24504FE3-82C1-4B02-B640-1E9128B3E184}" dt="2020-01-16T17:43:54.254" v="79" actId="1076"/>
          <ac:grpSpMkLst>
            <pc:docMk/>
            <pc:sldMk cId="138449693" sldId="259"/>
            <ac:grpSpMk id="3" creationId="{847102A3-5466-2048-B7C6-A67CBEDACB19}"/>
          </ac:grpSpMkLst>
        </pc:grpChg>
        <pc:grpChg chg="mod">
          <ac:chgData name="Roberto Barbera" userId="149b0752-b7a0-436d-96d3-e0a5f95ad0d9" providerId="ADAL" clId="{24504FE3-82C1-4B02-B640-1E9128B3E184}" dt="2020-01-16T17:43:44.640" v="78" actId="1038"/>
          <ac:grpSpMkLst>
            <pc:docMk/>
            <pc:sldMk cId="138449693" sldId="259"/>
            <ac:grpSpMk id="13" creationId="{73994662-3A48-4241-A868-EB35A5BE2B93}"/>
          </ac:grpSpMkLst>
        </pc:grpChg>
        <pc:picChg chg="mod">
          <ac:chgData name="Roberto Barbera" userId="149b0752-b7a0-436d-96d3-e0a5f95ad0d9" providerId="ADAL" clId="{24504FE3-82C1-4B02-B640-1E9128B3E184}" dt="2020-01-16T17:43:44.640" v="78" actId="1038"/>
          <ac:picMkLst>
            <pc:docMk/>
            <pc:sldMk cId="138449693" sldId="259"/>
            <ac:picMk id="5" creationId="{558A621E-219D-EF40-B4B5-5A39A8AA56DA}"/>
          </ac:picMkLst>
        </pc:picChg>
        <pc:picChg chg="mod">
          <ac:chgData name="Roberto Barbera" userId="149b0752-b7a0-436d-96d3-e0a5f95ad0d9" providerId="ADAL" clId="{24504FE3-82C1-4B02-B640-1E9128B3E184}" dt="2020-01-16T17:43:44.640" v="78" actId="1038"/>
          <ac:picMkLst>
            <pc:docMk/>
            <pc:sldMk cId="138449693" sldId="259"/>
            <ac:picMk id="6" creationId="{ED493072-6EAA-BF40-9C22-1E323A17B0F5}"/>
          </ac:picMkLst>
        </pc:picChg>
        <pc:picChg chg="mod">
          <ac:chgData name="Roberto Barbera" userId="149b0752-b7a0-436d-96d3-e0a5f95ad0d9" providerId="ADAL" clId="{24504FE3-82C1-4B02-B640-1E9128B3E184}" dt="2020-01-16T17:43:44.640" v="78" actId="1038"/>
          <ac:picMkLst>
            <pc:docMk/>
            <pc:sldMk cId="138449693" sldId="259"/>
            <ac:picMk id="7" creationId="{C4915C0C-1161-0B47-B846-6FB7C1502F0D}"/>
          </ac:picMkLst>
        </pc:picChg>
        <pc:cxnChg chg="mod">
          <ac:chgData name="Roberto Barbera" userId="149b0752-b7a0-436d-96d3-e0a5f95ad0d9" providerId="ADAL" clId="{24504FE3-82C1-4B02-B640-1E9128B3E184}" dt="2020-01-16T17:43:44.640" v="78" actId="1038"/>
          <ac:cxnSpMkLst>
            <pc:docMk/>
            <pc:sldMk cId="138449693" sldId="259"/>
            <ac:cxnSpMk id="70" creationId="{09FA5A0D-7D77-0D41-8581-F0F625816EF0}"/>
          </ac:cxnSpMkLst>
        </pc:cxnChg>
      </pc:sldChg>
      <pc:sldChg chg="addSp modSp">
        <pc:chgData name="Roberto Barbera" userId="149b0752-b7a0-436d-96d3-e0a5f95ad0d9" providerId="ADAL" clId="{24504FE3-82C1-4B02-B640-1E9128B3E184}" dt="2020-01-17T13:23:50.313" v="510" actId="207"/>
        <pc:sldMkLst>
          <pc:docMk/>
          <pc:sldMk cId="282689436" sldId="260"/>
        </pc:sldMkLst>
        <pc:spChg chg="mod">
          <ac:chgData name="Roberto Barbera" userId="149b0752-b7a0-436d-96d3-e0a5f95ad0d9" providerId="ADAL" clId="{24504FE3-82C1-4B02-B640-1E9128B3E184}" dt="2020-01-17T13:23:50.313" v="510" actId="207"/>
          <ac:spMkLst>
            <pc:docMk/>
            <pc:sldMk cId="282689436" sldId="260"/>
            <ac:spMk id="12" creationId="{9D940D9F-BFB4-4545-B2A2-C75AAD659C44}"/>
          </ac:spMkLst>
        </pc:spChg>
        <pc:spChg chg="add mod">
          <ac:chgData name="Roberto Barbera" userId="149b0752-b7a0-436d-96d3-e0a5f95ad0d9" providerId="ADAL" clId="{24504FE3-82C1-4B02-B640-1E9128B3E184}" dt="2020-01-16T17:44:42.485" v="84" actId="20577"/>
          <ac:spMkLst>
            <pc:docMk/>
            <pc:sldMk cId="282689436" sldId="260"/>
            <ac:spMk id="25" creationId="{C9786482-F88E-40E7-AC47-9376CB191CDA}"/>
          </ac:spMkLst>
        </pc:spChg>
        <pc:grpChg chg="mod">
          <ac:chgData name="Roberto Barbera" userId="149b0752-b7a0-436d-96d3-e0a5f95ad0d9" providerId="ADAL" clId="{24504FE3-82C1-4B02-B640-1E9128B3E184}" dt="2020-01-16T17:44:03.332" v="81" actId="14100"/>
          <ac:grpSpMkLst>
            <pc:docMk/>
            <pc:sldMk cId="282689436" sldId="260"/>
            <ac:grpSpMk id="11" creationId="{C81D53AD-DE87-4A3E-A0DD-33A34EE983D3}"/>
          </ac:grpSpMkLst>
        </pc:grpChg>
      </pc:sldChg>
      <pc:sldChg chg="modSp">
        <pc:chgData name="Roberto Barbera" userId="149b0752-b7a0-436d-96d3-e0a5f95ad0d9" providerId="ADAL" clId="{24504FE3-82C1-4B02-B640-1E9128B3E184}" dt="2020-01-17T13:23:36.979" v="508" actId="207"/>
        <pc:sldMkLst>
          <pc:docMk/>
          <pc:sldMk cId="3640663790" sldId="261"/>
        </pc:sldMkLst>
        <pc:spChg chg="mod">
          <ac:chgData name="Roberto Barbera" userId="149b0752-b7a0-436d-96d3-e0a5f95ad0d9" providerId="ADAL" clId="{24504FE3-82C1-4B02-B640-1E9128B3E184}" dt="2020-01-17T13:23:36.979" v="508" actId="207"/>
          <ac:spMkLst>
            <pc:docMk/>
            <pc:sldMk cId="3640663790" sldId="261"/>
            <ac:spMk id="7" creationId="{4EE0EFE4-697D-4E88-A59D-709481B43A44}"/>
          </ac:spMkLst>
        </pc:spChg>
      </pc:sldChg>
      <pc:sldChg chg="modSp">
        <pc:chgData name="Roberto Barbera" userId="149b0752-b7a0-436d-96d3-e0a5f95ad0d9" providerId="ADAL" clId="{24504FE3-82C1-4B02-B640-1E9128B3E184}" dt="2020-01-17T13:23:59.021" v="513" actId="113"/>
        <pc:sldMkLst>
          <pc:docMk/>
          <pc:sldMk cId="3032911962" sldId="288"/>
        </pc:sldMkLst>
        <pc:spChg chg="mod">
          <ac:chgData name="Roberto Barbera" userId="149b0752-b7a0-436d-96d3-e0a5f95ad0d9" providerId="ADAL" clId="{24504FE3-82C1-4B02-B640-1E9128B3E184}" dt="2020-01-17T13:23:59.021" v="513" actId="113"/>
          <ac:spMkLst>
            <pc:docMk/>
            <pc:sldMk cId="3032911962" sldId="288"/>
            <ac:spMk id="3" creationId="{00000000-0000-0000-0000-000000000000}"/>
          </ac:spMkLst>
        </pc:spChg>
      </pc:sldChg>
      <pc:sldChg chg="modSp">
        <pc:chgData name="Roberto Barbera" userId="149b0752-b7a0-436d-96d3-e0a5f95ad0d9" providerId="ADAL" clId="{24504FE3-82C1-4B02-B640-1E9128B3E184}" dt="2020-01-17T13:23:14.835" v="503" actId="207"/>
        <pc:sldMkLst>
          <pc:docMk/>
          <pc:sldMk cId="2248245155" sldId="660"/>
        </pc:sldMkLst>
        <pc:spChg chg="mod">
          <ac:chgData name="Roberto Barbera" userId="149b0752-b7a0-436d-96d3-e0a5f95ad0d9" providerId="ADAL" clId="{24504FE3-82C1-4B02-B640-1E9128B3E184}" dt="2020-01-17T13:23:14.835" v="503" actId="207"/>
          <ac:spMkLst>
            <pc:docMk/>
            <pc:sldMk cId="2248245155" sldId="660"/>
            <ac:spMk id="2" creationId="{00000000-0000-0000-0000-000000000000}"/>
          </ac:spMkLst>
        </pc:spChg>
      </pc:sldChg>
      <pc:sldChg chg="modSp">
        <pc:chgData name="Roberto Barbera" userId="149b0752-b7a0-436d-96d3-e0a5f95ad0d9" providerId="ADAL" clId="{24504FE3-82C1-4B02-B640-1E9128B3E184}" dt="2020-01-17T13:23:07.894" v="501" actId="207"/>
        <pc:sldMkLst>
          <pc:docMk/>
          <pc:sldMk cId="2362077957" sldId="661"/>
        </pc:sldMkLst>
        <pc:spChg chg="mod">
          <ac:chgData name="Roberto Barbera" userId="149b0752-b7a0-436d-96d3-e0a5f95ad0d9" providerId="ADAL" clId="{24504FE3-82C1-4B02-B640-1E9128B3E184}" dt="2020-01-17T13:21:12.230" v="489" actId="947"/>
          <ac:spMkLst>
            <pc:docMk/>
            <pc:sldMk cId="2362077957" sldId="661"/>
            <ac:spMk id="6" creationId="{91AC9A6D-8822-4AC1-8524-B6BFECD8D30B}"/>
          </ac:spMkLst>
        </pc:spChg>
        <pc:spChg chg="mod">
          <ac:chgData name="Roberto Barbera" userId="149b0752-b7a0-436d-96d3-e0a5f95ad0d9" providerId="ADAL" clId="{24504FE3-82C1-4B02-B640-1E9128B3E184}" dt="2020-01-17T13:23:07.894" v="501" actId="207"/>
          <ac:spMkLst>
            <pc:docMk/>
            <pc:sldMk cId="2362077957" sldId="661"/>
            <ac:spMk id="10" creationId="{6B15A12E-2213-4E2B-A845-A166006D1F15}"/>
          </ac:spMkLst>
        </pc:spChg>
      </pc:sldChg>
      <pc:sldChg chg="modSp">
        <pc:chgData name="Roberto Barbera" userId="149b0752-b7a0-436d-96d3-e0a5f95ad0d9" providerId="ADAL" clId="{24504FE3-82C1-4B02-B640-1E9128B3E184}" dt="2020-01-17T13:23:03.932" v="500" actId="207"/>
        <pc:sldMkLst>
          <pc:docMk/>
          <pc:sldMk cId="119166634" sldId="663"/>
        </pc:sldMkLst>
        <pc:spChg chg="mod">
          <ac:chgData name="Roberto Barbera" userId="149b0752-b7a0-436d-96d3-e0a5f95ad0d9" providerId="ADAL" clId="{24504FE3-82C1-4B02-B640-1E9128B3E184}" dt="2020-01-17T13:23:03.932" v="500" actId="207"/>
          <ac:spMkLst>
            <pc:docMk/>
            <pc:sldMk cId="119166634" sldId="663"/>
            <ac:spMk id="5" creationId="{5F6054EE-7224-42D7-950F-59479DA58ADC}"/>
          </ac:spMkLst>
        </pc:spChg>
        <pc:spChg chg="mod">
          <ac:chgData name="Roberto Barbera" userId="149b0752-b7a0-436d-96d3-e0a5f95ad0d9" providerId="ADAL" clId="{24504FE3-82C1-4B02-B640-1E9128B3E184}" dt="2020-01-17T12:58:45.636" v="404" actId="20577"/>
          <ac:spMkLst>
            <pc:docMk/>
            <pc:sldMk cId="119166634" sldId="663"/>
            <ac:spMk id="6" creationId="{91AC9A6D-8822-4AC1-8524-B6BFECD8D30B}"/>
          </ac:spMkLst>
        </pc:spChg>
      </pc:sldChg>
      <pc:sldChg chg="modSp">
        <pc:chgData name="Roberto Barbera" userId="149b0752-b7a0-436d-96d3-e0a5f95ad0d9" providerId="ADAL" clId="{24504FE3-82C1-4B02-B640-1E9128B3E184}" dt="2020-01-17T13:23:17.781" v="504" actId="207"/>
        <pc:sldMkLst>
          <pc:docMk/>
          <pc:sldMk cId="2502626924" sldId="670"/>
        </pc:sldMkLst>
        <pc:spChg chg="mod">
          <ac:chgData name="Roberto Barbera" userId="149b0752-b7a0-436d-96d3-e0a5f95ad0d9" providerId="ADAL" clId="{24504FE3-82C1-4B02-B640-1E9128B3E184}" dt="2020-01-17T13:23:17.781" v="504" actId="207"/>
          <ac:spMkLst>
            <pc:docMk/>
            <pc:sldMk cId="2502626924" sldId="670"/>
            <ac:spMk id="9" creationId="{7A8D7C9D-243C-4A48-AE30-AB0705A1AE47}"/>
          </ac:spMkLst>
        </pc:spChg>
        <pc:picChg chg="mod">
          <ac:chgData name="Roberto Barbera" userId="149b0752-b7a0-436d-96d3-e0a5f95ad0d9" providerId="ADAL" clId="{24504FE3-82C1-4B02-B640-1E9128B3E184}" dt="2020-01-17T13:00:53.748" v="469" actId="1076"/>
          <ac:picMkLst>
            <pc:docMk/>
            <pc:sldMk cId="2502626924" sldId="670"/>
            <ac:picMk id="14" creationId="{B0829EA0-0829-42F0-9280-F7692AE7276E}"/>
          </ac:picMkLst>
        </pc:picChg>
      </pc:sldChg>
      <pc:sldChg chg="modSp">
        <pc:chgData name="Roberto Barbera" userId="149b0752-b7a0-436d-96d3-e0a5f95ad0d9" providerId="ADAL" clId="{24504FE3-82C1-4B02-B640-1E9128B3E184}" dt="2020-01-17T13:23:00.490" v="499" actId="207"/>
        <pc:sldMkLst>
          <pc:docMk/>
          <pc:sldMk cId="1508267677" sldId="672"/>
        </pc:sldMkLst>
        <pc:spChg chg="mod">
          <ac:chgData name="Roberto Barbera" userId="149b0752-b7a0-436d-96d3-e0a5f95ad0d9" providerId="ADAL" clId="{24504FE3-82C1-4B02-B640-1E9128B3E184}" dt="2020-01-17T13:23:00.490" v="499" actId="207"/>
          <ac:spMkLst>
            <pc:docMk/>
            <pc:sldMk cId="1508267677" sldId="672"/>
            <ac:spMk id="2" creationId="{02CB3CE4-F75E-4E7D-A6CC-FCFE7ECDDB66}"/>
          </ac:spMkLst>
        </pc:spChg>
        <pc:graphicFrameChg chg="mod">
          <ac:chgData name="Roberto Barbera" userId="149b0752-b7a0-436d-96d3-e0a5f95ad0d9" providerId="ADAL" clId="{24504FE3-82C1-4B02-B640-1E9128B3E184}" dt="2020-01-17T12:59:28.631" v="412" actId="1076"/>
          <ac:graphicFrameMkLst>
            <pc:docMk/>
            <pc:sldMk cId="1508267677" sldId="672"/>
            <ac:graphicFrameMk id="5" creationId="{23F64EA2-E569-4209-814B-5C7AF0238DD5}"/>
          </ac:graphicFrameMkLst>
        </pc:graphicFrameChg>
      </pc:sldChg>
      <pc:sldChg chg="modSp">
        <pc:chgData name="Roberto Barbera" userId="149b0752-b7a0-436d-96d3-e0a5f95ad0d9" providerId="ADAL" clId="{24504FE3-82C1-4B02-B640-1E9128B3E184}" dt="2020-01-17T13:23:11.529" v="502" actId="207"/>
        <pc:sldMkLst>
          <pc:docMk/>
          <pc:sldMk cId="263507306" sldId="676"/>
        </pc:sldMkLst>
        <pc:spChg chg="mod">
          <ac:chgData name="Roberto Barbera" userId="149b0752-b7a0-436d-96d3-e0a5f95ad0d9" providerId="ADAL" clId="{24504FE3-82C1-4B02-B640-1E9128B3E184}" dt="2020-01-17T13:23:11.529" v="502" actId="207"/>
          <ac:spMkLst>
            <pc:docMk/>
            <pc:sldMk cId="263507306" sldId="676"/>
            <ac:spMk id="2" creationId="{00000000-0000-0000-0000-000000000000}"/>
          </ac:spMkLst>
        </pc:spChg>
        <pc:spChg chg="mod">
          <ac:chgData name="Roberto Barbera" userId="149b0752-b7a0-436d-96d3-e0a5f95ad0d9" providerId="ADAL" clId="{24504FE3-82C1-4B02-B640-1E9128B3E184}" dt="2020-01-17T13:21:58.180" v="493" actId="20577"/>
          <ac:spMkLst>
            <pc:docMk/>
            <pc:sldMk cId="263507306" sldId="676"/>
            <ac:spMk id="8" creationId="{7AA83084-464D-4168-B920-2D314DAFE7A1}"/>
          </ac:spMkLst>
        </pc:spChg>
      </pc:sldChg>
      <pc:sldChg chg="modSp">
        <pc:chgData name="Roberto Barbera" userId="149b0752-b7a0-436d-96d3-e0a5f95ad0d9" providerId="ADAL" clId="{24504FE3-82C1-4B02-B640-1E9128B3E184}" dt="2020-01-17T13:23:23.809" v="505" actId="207"/>
        <pc:sldMkLst>
          <pc:docMk/>
          <pc:sldMk cId="1419044286" sldId="679"/>
        </pc:sldMkLst>
        <pc:spChg chg="mod">
          <ac:chgData name="Roberto Barbera" userId="149b0752-b7a0-436d-96d3-e0a5f95ad0d9" providerId="ADAL" clId="{24504FE3-82C1-4B02-B640-1E9128B3E184}" dt="2020-01-17T13:01:09.900" v="485" actId="1035"/>
          <ac:spMkLst>
            <pc:docMk/>
            <pc:sldMk cId="1419044286" sldId="679"/>
            <ac:spMk id="6" creationId="{B13E9926-DBE7-4104-BB86-F41497909527}"/>
          </ac:spMkLst>
        </pc:spChg>
        <pc:spChg chg="mod">
          <ac:chgData name="Roberto Barbera" userId="149b0752-b7a0-436d-96d3-e0a5f95ad0d9" providerId="ADAL" clId="{24504FE3-82C1-4B02-B640-1E9128B3E184}" dt="2020-01-17T13:23:23.809" v="505" actId="207"/>
          <ac:spMkLst>
            <pc:docMk/>
            <pc:sldMk cId="1419044286" sldId="679"/>
            <ac:spMk id="14" creationId="{4B4DFD7C-D71D-40FA-A5DD-FD440A5C426A}"/>
          </ac:spMkLst>
        </pc:spChg>
        <pc:spChg chg="mod">
          <ac:chgData name="Roberto Barbera" userId="149b0752-b7a0-436d-96d3-e0a5f95ad0d9" providerId="ADAL" clId="{24504FE3-82C1-4B02-B640-1E9128B3E184}" dt="2020-01-17T13:01:17.578" v="486" actId="1076"/>
          <ac:spMkLst>
            <pc:docMk/>
            <pc:sldMk cId="1419044286" sldId="679"/>
            <ac:spMk id="15" creationId="{FCF365C5-90E7-4C13-B136-911477FCFF60}"/>
          </ac:spMkLst>
        </pc:spChg>
        <pc:picChg chg="mod">
          <ac:chgData name="Roberto Barbera" userId="149b0752-b7a0-436d-96d3-e0a5f95ad0d9" providerId="ADAL" clId="{24504FE3-82C1-4B02-B640-1E9128B3E184}" dt="2020-01-17T13:01:04.279" v="471" actId="1076"/>
          <ac:picMkLst>
            <pc:docMk/>
            <pc:sldMk cId="1419044286" sldId="679"/>
            <ac:picMk id="7" creationId="{9ABB125C-18B8-429D-BF49-3EA9CA569ACD}"/>
          </ac:picMkLst>
        </pc:picChg>
      </pc:sldChg>
      <pc:sldChg chg="addSp modSp">
        <pc:chgData name="Roberto Barbera" userId="149b0752-b7a0-436d-96d3-e0a5f95ad0d9" providerId="ADAL" clId="{24504FE3-82C1-4B02-B640-1E9128B3E184}" dt="2020-01-17T13:23:54.374" v="511" actId="207"/>
        <pc:sldMkLst>
          <pc:docMk/>
          <pc:sldMk cId="571324619" sldId="682"/>
        </pc:sldMkLst>
        <pc:spChg chg="mod">
          <ac:chgData name="Roberto Barbera" userId="149b0752-b7a0-436d-96d3-e0a5f95ad0d9" providerId="ADAL" clId="{24504FE3-82C1-4B02-B640-1E9128B3E184}" dt="2020-01-17T13:23:54.374" v="511" actId="207"/>
          <ac:spMkLst>
            <pc:docMk/>
            <pc:sldMk cId="571324619" sldId="682"/>
            <ac:spMk id="2" creationId="{460E7F8D-694D-4421-AA09-535EC699E469}"/>
          </ac:spMkLst>
        </pc:spChg>
        <pc:spChg chg="add mod">
          <ac:chgData name="Roberto Barbera" userId="149b0752-b7a0-436d-96d3-e0a5f95ad0d9" providerId="ADAL" clId="{24504FE3-82C1-4B02-B640-1E9128B3E184}" dt="2020-01-17T12:58:10.038" v="374" actId="790"/>
          <ac:spMkLst>
            <pc:docMk/>
            <pc:sldMk cId="571324619" sldId="682"/>
            <ac:spMk id="4" creationId="{D63F3246-F8D7-4982-AB5C-B5DEEA165D56}"/>
          </ac:spMkLst>
        </pc:spChg>
        <pc:spChg chg="mod">
          <ac:chgData name="Roberto Barbera" userId="149b0752-b7a0-436d-96d3-e0a5f95ad0d9" providerId="ADAL" clId="{24504FE3-82C1-4B02-B640-1E9128B3E184}" dt="2020-01-17T12:57:39.801" v="373" actId="403"/>
          <ac:spMkLst>
            <pc:docMk/>
            <pc:sldMk cId="571324619" sldId="682"/>
            <ac:spMk id="6" creationId="{CC9CA25F-FC0F-4DE5-8945-BC7422A0AF4F}"/>
          </ac:spMkLst>
        </pc:spChg>
      </pc:sldChg>
      <pc:sldChg chg="modSp">
        <pc:chgData name="Roberto Barbera" userId="149b0752-b7a0-436d-96d3-e0a5f95ad0d9" providerId="ADAL" clId="{24504FE3-82C1-4B02-B640-1E9128B3E184}" dt="2020-01-17T13:23:26.919" v="506" actId="207"/>
        <pc:sldMkLst>
          <pc:docMk/>
          <pc:sldMk cId="726253926" sldId="683"/>
        </pc:sldMkLst>
        <pc:spChg chg="mod">
          <ac:chgData name="Roberto Barbera" userId="149b0752-b7a0-436d-96d3-e0a5f95ad0d9" providerId="ADAL" clId="{24504FE3-82C1-4B02-B640-1E9128B3E184}" dt="2020-01-17T13:23:26.919" v="506" actId="207"/>
          <ac:spMkLst>
            <pc:docMk/>
            <pc:sldMk cId="726253926" sldId="683"/>
            <ac:spMk id="5" creationId="{725B8843-ED24-4048-A8E8-C2F507B4A012}"/>
          </ac:spMkLst>
        </pc:spChg>
        <pc:spChg chg="mod">
          <ac:chgData name="Roberto Barbera" userId="149b0752-b7a0-436d-96d3-e0a5f95ad0d9" providerId="ADAL" clId="{24504FE3-82C1-4B02-B640-1E9128B3E184}" dt="2020-01-17T13:22:51.952" v="498" actId="207"/>
          <ac:spMkLst>
            <pc:docMk/>
            <pc:sldMk cId="726253926" sldId="683"/>
            <ac:spMk id="6" creationId="{76C48675-CB87-4BA2-B7B0-AE23E1B294AB}"/>
          </ac:spMkLst>
        </pc:spChg>
        <pc:spChg chg="mod">
          <ac:chgData name="Roberto Barbera" userId="149b0752-b7a0-436d-96d3-e0a5f95ad0d9" providerId="ADAL" clId="{24504FE3-82C1-4B02-B640-1E9128B3E184}" dt="2020-01-17T13:01:29.494" v="488" actId="1076"/>
          <ac:spMkLst>
            <pc:docMk/>
            <pc:sldMk cId="726253926" sldId="683"/>
            <ac:spMk id="9" creationId="{85DD2F95-461A-4DCB-BD6C-4542212B47FA}"/>
          </ac:spMkLst>
        </pc:spChg>
        <pc:picChg chg="mod">
          <ac:chgData name="Roberto Barbera" userId="149b0752-b7a0-436d-96d3-e0a5f95ad0d9" providerId="ADAL" clId="{24504FE3-82C1-4B02-B640-1E9128B3E184}" dt="2020-01-17T13:01:25.671" v="487" actId="1076"/>
          <ac:picMkLst>
            <pc:docMk/>
            <pc:sldMk cId="726253926" sldId="683"/>
            <ac:picMk id="8" creationId="{A27DB1E7-5359-4D49-B352-0CC9D79B3603}"/>
          </ac:picMkLst>
        </pc:picChg>
      </pc:sldChg>
    </pc:docChg>
  </pc:docChgLst>
  <pc:docChgLst>
    <pc:chgData name="Riccardo Bruno" userId="a0ed4e30-bf28-4894-8b92-771a3e95da86" providerId="ADAL" clId="{FB9F904D-609B-1D4D-8A31-DFDE01D0A060}"/>
    <pc:docChg chg="undo custSel modSld">
      <pc:chgData name="Riccardo Bruno" userId="a0ed4e30-bf28-4894-8b92-771a3e95da86" providerId="ADAL" clId="{FB9F904D-609B-1D4D-8A31-DFDE01D0A060}" dt="2020-01-17T12:48:34.687" v="68" actId="14861"/>
      <pc:docMkLst>
        <pc:docMk/>
      </pc:docMkLst>
      <pc:sldChg chg="addSp delSp modSp">
        <pc:chgData name="Riccardo Bruno" userId="a0ed4e30-bf28-4894-8b92-771a3e95da86" providerId="ADAL" clId="{FB9F904D-609B-1D4D-8A31-DFDE01D0A060}" dt="2020-01-17T12:48:34.687" v="68" actId="14861"/>
        <pc:sldMkLst>
          <pc:docMk/>
          <pc:sldMk cId="3640663790" sldId="261"/>
        </pc:sldMkLst>
        <pc:grpChg chg="add del mod">
          <ac:chgData name="Riccardo Bruno" userId="a0ed4e30-bf28-4894-8b92-771a3e95da86" providerId="ADAL" clId="{FB9F904D-609B-1D4D-8A31-DFDE01D0A060}" dt="2020-01-17T12:44:55.360" v="8" actId="478"/>
          <ac:grpSpMkLst>
            <pc:docMk/>
            <pc:sldMk cId="3640663790" sldId="261"/>
            <ac:grpSpMk id="8" creationId="{6F43B66C-2F0E-164A-8740-34752D079635}"/>
          </ac:grpSpMkLst>
        </pc:grpChg>
        <pc:picChg chg="add mod">
          <ac:chgData name="Riccardo Bruno" userId="a0ed4e30-bf28-4894-8b92-771a3e95da86" providerId="ADAL" clId="{FB9F904D-609B-1D4D-8A31-DFDE01D0A060}" dt="2020-01-17T12:48:34.687" v="68" actId="14861"/>
          <ac:picMkLst>
            <pc:docMk/>
            <pc:sldMk cId="3640663790" sldId="261"/>
            <ac:picMk id="2" creationId="{653D43A7-661D-EE44-8EF6-AA3ACD2D32C4}"/>
          </ac:picMkLst>
        </pc:picChg>
        <pc:picChg chg="mod">
          <ac:chgData name="Riccardo Bruno" userId="a0ed4e30-bf28-4894-8b92-771a3e95da86" providerId="ADAL" clId="{FB9F904D-609B-1D4D-8A31-DFDE01D0A060}" dt="2020-01-17T12:45:43.442" v="12" actId="1076"/>
          <ac:picMkLst>
            <pc:docMk/>
            <pc:sldMk cId="3640663790" sldId="261"/>
            <ac:picMk id="1025" creationId="{FFC522BB-35BA-874F-B958-C3F603C3C28A}"/>
          </ac:picMkLst>
        </pc:picChg>
        <pc:cxnChg chg="mod">
          <ac:chgData name="Riccardo Bruno" userId="a0ed4e30-bf28-4894-8b92-771a3e95da86" providerId="ADAL" clId="{FB9F904D-609B-1D4D-8A31-DFDE01D0A060}" dt="2020-01-17T12:44:55.360" v="8" actId="478"/>
          <ac:cxnSpMkLst>
            <pc:docMk/>
            <pc:sldMk cId="3640663790" sldId="261"/>
            <ac:cxnSpMk id="12" creationId="{6F668017-300E-5B4B-AED0-DAE47A332459}"/>
          </ac:cxnSpMkLst>
        </pc:cxnChg>
        <pc:cxnChg chg="mod">
          <ac:chgData name="Riccardo Bruno" userId="a0ed4e30-bf28-4894-8b92-771a3e95da86" providerId="ADAL" clId="{FB9F904D-609B-1D4D-8A31-DFDE01D0A060}" dt="2020-01-17T12:44:55.360" v="8" actId="478"/>
          <ac:cxnSpMkLst>
            <pc:docMk/>
            <pc:sldMk cId="3640663790" sldId="261"/>
            <ac:cxnSpMk id="13" creationId="{A22C610A-F123-C343-BF81-6B4AAE8B4EB2}"/>
          </ac:cxnSpMkLst>
        </pc:cxnChg>
        <pc:cxnChg chg="add del mod">
          <ac:chgData name="Riccardo Bruno" userId="a0ed4e30-bf28-4894-8b92-771a3e95da86" providerId="ADAL" clId="{FB9F904D-609B-1D4D-8A31-DFDE01D0A060}" dt="2020-01-17T12:48:32.747" v="61" actId="14100"/>
          <ac:cxnSpMkLst>
            <pc:docMk/>
            <pc:sldMk cId="3640663790" sldId="261"/>
            <ac:cxnSpMk id="21" creationId="{5AB9983F-3E73-ED44-92F0-4B0943875D7B}"/>
          </ac:cxnSpMkLst>
        </pc:cxnChg>
      </pc:sldChg>
    </pc:docChg>
  </pc:docChgLst>
  <pc:docChgLst>
    <pc:chgData name="Riccardo Bruno" userId="a0ed4e30-bf28-4894-8b92-771a3e95da86" providerId="ADAL" clId="{E64332AF-CC24-0648-B922-5EAC702A9ADB}"/>
    <pc:docChg chg="modSld">
      <pc:chgData name="Riccardo Bruno" userId="a0ed4e30-bf28-4894-8b92-771a3e95da86" providerId="ADAL" clId="{E64332AF-CC24-0648-B922-5EAC702A9ADB}" dt="2020-01-17T12:39:17.581" v="76" actId="1076"/>
      <pc:docMkLst>
        <pc:docMk/>
      </pc:docMkLst>
      <pc:sldChg chg="modSp">
        <pc:chgData name="Riccardo Bruno" userId="a0ed4e30-bf28-4894-8b92-771a3e95da86" providerId="ADAL" clId="{E64332AF-CC24-0648-B922-5EAC702A9ADB}" dt="2020-01-17T12:36:01.387" v="43" actId="1035"/>
        <pc:sldMkLst>
          <pc:docMk/>
          <pc:sldMk cId="138449693" sldId="259"/>
        </pc:sldMkLst>
        <pc:spChg chg="mod">
          <ac:chgData name="Riccardo Bruno" userId="a0ed4e30-bf28-4894-8b92-771a3e95da86" providerId="ADAL" clId="{E64332AF-CC24-0648-B922-5EAC702A9ADB}" dt="2020-01-17T12:35:51.746" v="42" actId="1035"/>
          <ac:spMkLst>
            <pc:docMk/>
            <pc:sldMk cId="138449693" sldId="259"/>
            <ac:spMk id="40" creationId="{7B8836F8-8F33-C845-B5A2-525F3B255DAE}"/>
          </ac:spMkLst>
        </pc:spChg>
        <pc:spChg chg="mod">
          <ac:chgData name="Riccardo Bruno" userId="a0ed4e30-bf28-4894-8b92-771a3e95da86" providerId="ADAL" clId="{E64332AF-CC24-0648-B922-5EAC702A9ADB}" dt="2020-01-17T12:36:01.387" v="43" actId="1035"/>
          <ac:spMkLst>
            <pc:docMk/>
            <pc:sldMk cId="138449693" sldId="259"/>
            <ac:spMk id="41" creationId="{251F5760-90EE-C943-A4FD-824F1C050384}"/>
          </ac:spMkLst>
        </pc:spChg>
      </pc:sldChg>
      <pc:sldChg chg="modSp">
        <pc:chgData name="Riccardo Bruno" userId="a0ed4e30-bf28-4894-8b92-771a3e95da86" providerId="ADAL" clId="{E64332AF-CC24-0648-B922-5EAC702A9ADB}" dt="2020-01-17T12:39:17.581" v="76" actId="1076"/>
        <pc:sldMkLst>
          <pc:docMk/>
          <pc:sldMk cId="282689436" sldId="260"/>
        </pc:sldMkLst>
        <pc:spChg chg="mod">
          <ac:chgData name="Riccardo Bruno" userId="a0ed4e30-bf28-4894-8b92-771a3e95da86" providerId="ADAL" clId="{E64332AF-CC24-0648-B922-5EAC702A9ADB}" dt="2020-01-17T12:39:10.602" v="75" actId="1076"/>
          <ac:spMkLst>
            <pc:docMk/>
            <pc:sldMk cId="282689436" sldId="260"/>
            <ac:spMk id="2" creationId="{FF5D5D83-331C-AC42-9560-D3C1F7F8853C}"/>
          </ac:spMkLst>
        </pc:spChg>
        <pc:spChg chg="mod">
          <ac:chgData name="Riccardo Bruno" userId="a0ed4e30-bf28-4894-8b92-771a3e95da86" providerId="ADAL" clId="{E64332AF-CC24-0648-B922-5EAC702A9ADB}" dt="2020-01-17T12:38:21.084" v="63" actId="1036"/>
          <ac:spMkLst>
            <pc:docMk/>
            <pc:sldMk cId="282689436" sldId="260"/>
            <ac:spMk id="21" creationId="{C00D610F-8024-904A-98BF-AC4AA49B5E16}"/>
          </ac:spMkLst>
        </pc:spChg>
        <pc:spChg chg="mod">
          <ac:chgData name="Riccardo Bruno" userId="a0ed4e30-bf28-4894-8b92-771a3e95da86" providerId="ADAL" clId="{E64332AF-CC24-0648-B922-5EAC702A9ADB}" dt="2020-01-17T12:39:17.581" v="76" actId="1076"/>
          <ac:spMkLst>
            <pc:docMk/>
            <pc:sldMk cId="282689436" sldId="260"/>
            <ac:spMk id="22" creationId="{04E63E37-5DE9-5745-BA4B-8241F2DF6112}"/>
          </ac:spMkLst>
        </pc:spChg>
        <pc:grpChg chg="mod">
          <ac:chgData name="Riccardo Bruno" userId="a0ed4e30-bf28-4894-8b92-771a3e95da86" providerId="ADAL" clId="{E64332AF-CC24-0648-B922-5EAC702A9ADB}" dt="2020-01-17T12:38:54.629" v="71" actId="1076"/>
          <ac:grpSpMkLst>
            <pc:docMk/>
            <pc:sldMk cId="282689436" sldId="260"/>
            <ac:grpSpMk id="11" creationId="{C81D53AD-DE87-4A3E-A0DD-33A34EE983D3}"/>
          </ac:grpSpMkLst>
        </pc:grpChg>
        <pc:cxnChg chg="mod">
          <ac:chgData name="Riccardo Bruno" userId="a0ed4e30-bf28-4894-8b92-771a3e95da86" providerId="ADAL" clId="{E64332AF-CC24-0648-B922-5EAC702A9ADB}" dt="2020-01-17T12:38:37.554" v="66" actId="14100"/>
          <ac:cxnSpMkLst>
            <pc:docMk/>
            <pc:sldMk cId="282689436" sldId="260"/>
            <ac:cxnSpMk id="29" creationId="{65E33A6A-89BD-7748-80CF-9F225B52AAB5}"/>
          </ac:cxnSpMkLst>
        </pc:cxnChg>
        <pc:cxnChg chg="mod">
          <ac:chgData name="Riccardo Bruno" userId="a0ed4e30-bf28-4894-8b92-771a3e95da86" providerId="ADAL" clId="{E64332AF-CC24-0648-B922-5EAC702A9ADB}" dt="2020-01-17T12:38:58.228" v="73" actId="14100"/>
          <ac:cxnSpMkLst>
            <pc:docMk/>
            <pc:sldMk cId="282689436" sldId="260"/>
            <ac:cxnSpMk id="30" creationId="{29A74DB9-9D43-2C4F-B3A9-DEF68033E90C}"/>
          </ac:cxnSpMkLst>
        </pc:cxnChg>
        <pc:cxnChg chg="mod">
          <ac:chgData name="Riccardo Bruno" userId="a0ed4e30-bf28-4894-8b92-771a3e95da86" providerId="ADAL" clId="{E64332AF-CC24-0648-B922-5EAC702A9ADB}" dt="2020-01-17T12:38:42.490" v="67" actId="1076"/>
          <ac:cxnSpMkLst>
            <pc:docMk/>
            <pc:sldMk cId="282689436" sldId="260"/>
            <ac:cxnSpMk id="37" creationId="{B82704DB-8527-4F4B-B7BD-F8193421312B}"/>
          </ac:cxnSpMkLst>
        </pc:cxnChg>
        <pc:cxnChg chg="mod">
          <ac:chgData name="Riccardo Bruno" userId="a0ed4e30-bf28-4894-8b92-771a3e95da86" providerId="ADAL" clId="{E64332AF-CC24-0648-B922-5EAC702A9ADB}" dt="2020-01-17T12:38:50.524" v="70" actId="14100"/>
          <ac:cxnSpMkLst>
            <pc:docMk/>
            <pc:sldMk cId="282689436" sldId="260"/>
            <ac:cxnSpMk id="39" creationId="{449D801E-B910-7346-99CC-95660C285CB7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11E3BC-F479-4846-A14A-A7EBDF28D224}" type="doc">
      <dgm:prSet loTypeId="urn:microsoft.com/office/officeart/2009/3/layout/DescendingProcess" loCatId="process" qsTypeId="urn:microsoft.com/office/officeart/2005/8/quickstyle/simple3" qsCatId="simple" csTypeId="urn:microsoft.com/office/officeart/2005/8/colors/accent1_2" csCatId="accent1" phldr="1"/>
      <dgm:spPr/>
    </dgm:pt>
    <dgm:pt modelId="{6FD9FCB5-D8A8-45C9-8808-51A0C1C044EB}">
      <dgm:prSet phldrT="[Text]"/>
      <dgm:spPr/>
      <dgm:t>
        <a:bodyPr/>
        <a:lstStyle/>
        <a:p>
          <a:r>
            <a:rPr lang="en-GB"/>
            <a:t>2007: join SCOAP</a:t>
          </a:r>
          <a:r>
            <a:rPr lang="en-GB" baseline="30000"/>
            <a:t>3</a:t>
          </a:r>
          <a:r>
            <a:rPr lang="en-GB"/>
            <a:t> </a:t>
          </a:r>
          <a:endParaRPr lang="it-IT"/>
        </a:p>
      </dgm:t>
    </dgm:pt>
    <dgm:pt modelId="{A651C07B-6CEA-4F1F-8CBC-0928DE1A0584}" type="parTrans" cxnId="{16F792EA-8D06-4459-8278-18970F96D2B7}">
      <dgm:prSet/>
      <dgm:spPr/>
      <dgm:t>
        <a:bodyPr/>
        <a:lstStyle/>
        <a:p>
          <a:endParaRPr lang="it-IT"/>
        </a:p>
      </dgm:t>
    </dgm:pt>
    <dgm:pt modelId="{66943A64-FEC2-49B8-9014-3D3834D66743}" type="sibTrans" cxnId="{16F792EA-8D06-4459-8278-18970F96D2B7}">
      <dgm:prSet/>
      <dgm:spPr/>
      <dgm:t>
        <a:bodyPr/>
        <a:lstStyle/>
        <a:p>
          <a:endParaRPr lang="it-IT"/>
        </a:p>
      </dgm:t>
    </dgm:pt>
    <dgm:pt modelId="{C2C40F50-1D05-4525-8BA7-2EA3749E2C49}">
      <dgm:prSet phldrT="[Text]"/>
      <dgm:spPr/>
      <dgm:t>
        <a:bodyPr/>
        <a:lstStyle/>
        <a:p>
          <a:r>
            <a:rPr lang="en-GB"/>
            <a:t>2008: signs Berlin declaration</a:t>
          </a:r>
          <a:endParaRPr lang="it-IT"/>
        </a:p>
      </dgm:t>
    </dgm:pt>
    <dgm:pt modelId="{755FDE80-B53E-4595-8331-A71FB1640A54}" type="parTrans" cxnId="{AC041572-E3F1-4837-A387-9606D6D8CA3C}">
      <dgm:prSet/>
      <dgm:spPr/>
      <dgm:t>
        <a:bodyPr/>
        <a:lstStyle/>
        <a:p>
          <a:endParaRPr lang="it-IT"/>
        </a:p>
      </dgm:t>
    </dgm:pt>
    <dgm:pt modelId="{E3B7DAD8-1766-4944-98E0-AD715E0F252D}" type="sibTrans" cxnId="{AC041572-E3F1-4837-A387-9606D6D8CA3C}">
      <dgm:prSet/>
      <dgm:spPr/>
      <dgm:t>
        <a:bodyPr/>
        <a:lstStyle/>
        <a:p>
          <a:endParaRPr lang="it-IT"/>
        </a:p>
      </dgm:t>
    </dgm:pt>
    <dgm:pt modelId="{13BEE8C5-7CDE-4DE8-A98E-7F3D4F28B0BB}">
      <dgm:prSet phldrT="[Text]"/>
      <dgm:spPr/>
      <dgm:t>
        <a:bodyPr/>
        <a:lstStyle/>
        <a:p>
          <a:r>
            <a:rPr lang="en-GB"/>
            <a:t>2010: signs Granada declaration</a:t>
          </a:r>
          <a:endParaRPr lang="it-IT"/>
        </a:p>
      </dgm:t>
    </dgm:pt>
    <dgm:pt modelId="{68FBD40E-7229-4127-8698-81EF5955FF3A}" type="parTrans" cxnId="{6B42659D-1DE7-406F-9299-A892C46237B4}">
      <dgm:prSet/>
      <dgm:spPr/>
      <dgm:t>
        <a:bodyPr/>
        <a:lstStyle/>
        <a:p>
          <a:endParaRPr lang="it-IT"/>
        </a:p>
      </dgm:t>
    </dgm:pt>
    <dgm:pt modelId="{2F873426-6EEB-4094-B835-D20C227FF658}" type="sibTrans" cxnId="{6B42659D-1DE7-406F-9299-A892C46237B4}">
      <dgm:prSet/>
      <dgm:spPr/>
      <dgm:t>
        <a:bodyPr/>
        <a:lstStyle/>
        <a:p>
          <a:endParaRPr lang="it-IT"/>
        </a:p>
      </dgm:t>
    </dgm:pt>
    <dgm:pt modelId="{02B2EC5F-C0DD-41DA-BF21-6B679514F557}">
      <dgm:prSet phldrT="[Text]"/>
      <dgm:spPr/>
      <dgm:t>
        <a:bodyPr/>
        <a:lstStyle/>
        <a:p>
          <a:r>
            <a:rPr lang="en-GB"/>
            <a:t>2013: signs </a:t>
          </a:r>
          <a:r>
            <a:rPr lang="en-GB" err="1"/>
            <a:t>MedOAnet</a:t>
          </a:r>
          <a:r>
            <a:rPr lang="en-GB"/>
            <a:t> position paper </a:t>
          </a:r>
          <a:endParaRPr lang="it-IT"/>
        </a:p>
      </dgm:t>
    </dgm:pt>
    <dgm:pt modelId="{EE2B4219-E05D-4791-9E1A-EB0F7F513217}" type="parTrans" cxnId="{3B444EC6-5F21-4973-A13E-F5FFC08BBDBC}">
      <dgm:prSet/>
      <dgm:spPr/>
      <dgm:t>
        <a:bodyPr/>
        <a:lstStyle/>
        <a:p>
          <a:endParaRPr lang="it-IT"/>
        </a:p>
      </dgm:t>
    </dgm:pt>
    <dgm:pt modelId="{9BBF2BF9-7A54-4253-BE92-81C789D0E5F9}" type="sibTrans" cxnId="{3B444EC6-5F21-4973-A13E-F5FFC08BBDBC}">
      <dgm:prSet/>
      <dgm:spPr/>
      <dgm:t>
        <a:bodyPr/>
        <a:lstStyle/>
        <a:p>
          <a:endParaRPr lang="it-IT"/>
        </a:p>
      </dgm:t>
    </dgm:pt>
    <dgm:pt modelId="{2ADF0168-B592-430A-B282-F9A256663C79}">
      <dgm:prSet phldrT="[Text]"/>
      <dgm:spPr/>
      <dgm:t>
        <a:bodyPr/>
        <a:lstStyle/>
        <a:p>
          <a:r>
            <a:rPr lang="en-GB"/>
            <a:t>2014: signs Messina 2.0 declaration</a:t>
          </a:r>
          <a:endParaRPr lang="it-IT"/>
        </a:p>
      </dgm:t>
    </dgm:pt>
    <dgm:pt modelId="{AD2CB6D7-A277-40E4-8F02-9CEF29B49438}" type="parTrans" cxnId="{3BA17CEA-0695-487B-9541-6BD6A09804EF}">
      <dgm:prSet/>
      <dgm:spPr/>
      <dgm:t>
        <a:bodyPr/>
        <a:lstStyle/>
        <a:p>
          <a:endParaRPr lang="it-IT"/>
        </a:p>
      </dgm:t>
    </dgm:pt>
    <dgm:pt modelId="{A20AF0E5-59D8-4AD6-9CB6-764C56920085}" type="sibTrans" cxnId="{3BA17CEA-0695-487B-9541-6BD6A09804EF}">
      <dgm:prSet/>
      <dgm:spPr/>
      <dgm:t>
        <a:bodyPr/>
        <a:lstStyle/>
        <a:p>
          <a:endParaRPr lang="it-IT"/>
        </a:p>
      </dgm:t>
    </dgm:pt>
    <dgm:pt modelId="{793926AD-B334-44E4-890E-6FDEF1E99080}">
      <dgm:prSet phldrT="[Text]"/>
      <dgm:spPr/>
      <dgm:t>
        <a:bodyPr/>
        <a:lstStyle/>
        <a:p>
          <a:r>
            <a:rPr lang="en-GB"/>
            <a:t>2018: join OA2020</a:t>
          </a:r>
          <a:endParaRPr lang="it-IT"/>
        </a:p>
      </dgm:t>
    </dgm:pt>
    <dgm:pt modelId="{47E7D20C-D8DE-48A4-B42E-AB8ABFE324FF}" type="parTrans" cxnId="{DEE3B9CF-17EA-4087-B55F-257D4FE9FD7A}">
      <dgm:prSet/>
      <dgm:spPr/>
      <dgm:t>
        <a:bodyPr/>
        <a:lstStyle/>
        <a:p>
          <a:endParaRPr lang="it-IT"/>
        </a:p>
      </dgm:t>
    </dgm:pt>
    <dgm:pt modelId="{F6954C24-F448-47FA-A91F-84735AA4D4E0}" type="sibTrans" cxnId="{DEE3B9CF-17EA-4087-B55F-257D4FE9FD7A}">
      <dgm:prSet/>
      <dgm:spPr/>
      <dgm:t>
        <a:bodyPr/>
        <a:lstStyle/>
        <a:p>
          <a:endParaRPr lang="it-IT"/>
        </a:p>
      </dgm:t>
    </dgm:pt>
    <dgm:pt modelId="{188754D6-F19C-48C7-AC93-01EDE325DD46}">
      <dgm:prSet phldrT="[Text]"/>
      <dgm:spPr/>
      <dgm:t>
        <a:bodyPr/>
        <a:lstStyle/>
        <a:p>
          <a:r>
            <a:rPr lang="en-GB"/>
            <a:t>2018: join Plan S</a:t>
          </a:r>
          <a:endParaRPr lang="it-IT"/>
        </a:p>
      </dgm:t>
    </dgm:pt>
    <dgm:pt modelId="{4DF673C6-5B4E-4ACC-9165-C37CCD29DCB8}" type="parTrans" cxnId="{16485428-6B58-4B59-942B-D64C628A4A8E}">
      <dgm:prSet/>
      <dgm:spPr/>
      <dgm:t>
        <a:bodyPr/>
        <a:lstStyle/>
        <a:p>
          <a:endParaRPr lang="it-IT"/>
        </a:p>
      </dgm:t>
    </dgm:pt>
    <dgm:pt modelId="{26A31C5C-C8B4-4ADA-88C8-7D3623939C22}" type="sibTrans" cxnId="{16485428-6B58-4B59-942B-D64C628A4A8E}">
      <dgm:prSet/>
      <dgm:spPr/>
      <dgm:t>
        <a:bodyPr/>
        <a:lstStyle/>
        <a:p>
          <a:endParaRPr lang="it-IT"/>
        </a:p>
      </dgm:t>
    </dgm:pt>
    <dgm:pt modelId="{470EDE34-53A8-4D9E-9419-72DB382A94BC}" type="pres">
      <dgm:prSet presAssocID="{0011E3BC-F479-4846-A14A-A7EBDF28D224}" presName="Name0" presStyleCnt="0">
        <dgm:presLayoutVars>
          <dgm:chMax val="7"/>
          <dgm:chPref val="5"/>
        </dgm:presLayoutVars>
      </dgm:prSet>
      <dgm:spPr/>
    </dgm:pt>
    <dgm:pt modelId="{08E1D38E-3708-43A0-B4B4-412CE5B54FD9}" type="pres">
      <dgm:prSet presAssocID="{0011E3BC-F479-4846-A14A-A7EBDF28D224}" presName="arrowNode" presStyleLbl="node1" presStyleIdx="0" presStyleCnt="1"/>
      <dgm:spPr/>
    </dgm:pt>
    <dgm:pt modelId="{D2083929-5854-4D9F-81E4-89FB8EDD2134}" type="pres">
      <dgm:prSet presAssocID="{6FD9FCB5-D8A8-45C9-8808-51A0C1C044EB}" presName="txNode1" presStyleLbl="revTx" presStyleIdx="0" presStyleCnt="7">
        <dgm:presLayoutVars>
          <dgm:bulletEnabled val="1"/>
        </dgm:presLayoutVars>
      </dgm:prSet>
      <dgm:spPr/>
    </dgm:pt>
    <dgm:pt modelId="{7E2F6B11-C771-477F-A562-B14E027D36AA}" type="pres">
      <dgm:prSet presAssocID="{C2C40F50-1D05-4525-8BA7-2EA3749E2C49}" presName="txNode2" presStyleLbl="revTx" presStyleIdx="1" presStyleCnt="7">
        <dgm:presLayoutVars>
          <dgm:bulletEnabled val="1"/>
        </dgm:presLayoutVars>
      </dgm:prSet>
      <dgm:spPr/>
    </dgm:pt>
    <dgm:pt modelId="{BDC8DD36-1FC1-4BAC-ACBD-268120529A06}" type="pres">
      <dgm:prSet presAssocID="{E3B7DAD8-1766-4944-98E0-AD715E0F252D}" presName="dotNode2" presStyleCnt="0"/>
      <dgm:spPr/>
    </dgm:pt>
    <dgm:pt modelId="{9539CD24-125A-4D86-A310-63A9562965B8}" type="pres">
      <dgm:prSet presAssocID="{E3B7DAD8-1766-4944-98E0-AD715E0F252D}" presName="dotRepeatNode" presStyleLbl="fgShp" presStyleIdx="0" presStyleCnt="5"/>
      <dgm:spPr/>
    </dgm:pt>
    <dgm:pt modelId="{85E3F6F1-8213-4E72-B519-D94864023F8A}" type="pres">
      <dgm:prSet presAssocID="{13BEE8C5-7CDE-4DE8-A98E-7F3D4F28B0BB}" presName="txNode3" presStyleLbl="revTx" presStyleIdx="2" presStyleCnt="7">
        <dgm:presLayoutVars>
          <dgm:bulletEnabled val="1"/>
        </dgm:presLayoutVars>
      </dgm:prSet>
      <dgm:spPr/>
    </dgm:pt>
    <dgm:pt modelId="{FB8A1FED-14AD-4772-85FC-8A00101E9EBE}" type="pres">
      <dgm:prSet presAssocID="{2F873426-6EEB-4094-B835-D20C227FF658}" presName="dotNode3" presStyleCnt="0"/>
      <dgm:spPr/>
    </dgm:pt>
    <dgm:pt modelId="{86F671AE-6DFF-4AEE-B83B-4EB459E2ADDE}" type="pres">
      <dgm:prSet presAssocID="{2F873426-6EEB-4094-B835-D20C227FF658}" presName="dotRepeatNode" presStyleLbl="fgShp" presStyleIdx="1" presStyleCnt="5"/>
      <dgm:spPr/>
    </dgm:pt>
    <dgm:pt modelId="{74679433-E5D1-4F2D-A432-9CFCC95E5E52}" type="pres">
      <dgm:prSet presAssocID="{02B2EC5F-C0DD-41DA-BF21-6B679514F557}" presName="txNode4" presStyleLbl="revTx" presStyleIdx="3" presStyleCnt="7">
        <dgm:presLayoutVars>
          <dgm:bulletEnabled val="1"/>
        </dgm:presLayoutVars>
      </dgm:prSet>
      <dgm:spPr/>
    </dgm:pt>
    <dgm:pt modelId="{4EC48E0C-4936-4AAC-A707-CC29B69F392B}" type="pres">
      <dgm:prSet presAssocID="{9BBF2BF9-7A54-4253-BE92-81C789D0E5F9}" presName="dotNode4" presStyleCnt="0"/>
      <dgm:spPr/>
    </dgm:pt>
    <dgm:pt modelId="{246ECE7B-6FAF-4C4C-A24F-7B2A5686FC5B}" type="pres">
      <dgm:prSet presAssocID="{9BBF2BF9-7A54-4253-BE92-81C789D0E5F9}" presName="dotRepeatNode" presStyleLbl="fgShp" presStyleIdx="2" presStyleCnt="5"/>
      <dgm:spPr/>
    </dgm:pt>
    <dgm:pt modelId="{8A9152ED-6873-42AC-8D39-B96B46F16BDE}" type="pres">
      <dgm:prSet presAssocID="{2ADF0168-B592-430A-B282-F9A256663C79}" presName="txNode5" presStyleLbl="revTx" presStyleIdx="4" presStyleCnt="7">
        <dgm:presLayoutVars>
          <dgm:bulletEnabled val="1"/>
        </dgm:presLayoutVars>
      </dgm:prSet>
      <dgm:spPr/>
    </dgm:pt>
    <dgm:pt modelId="{0B16E0BA-06D5-4F12-9018-C749AF5AEF07}" type="pres">
      <dgm:prSet presAssocID="{A20AF0E5-59D8-4AD6-9CB6-764C56920085}" presName="dotNode5" presStyleCnt="0"/>
      <dgm:spPr/>
    </dgm:pt>
    <dgm:pt modelId="{DB943D51-EA57-449C-9E4C-34D19386A20B}" type="pres">
      <dgm:prSet presAssocID="{A20AF0E5-59D8-4AD6-9CB6-764C56920085}" presName="dotRepeatNode" presStyleLbl="fgShp" presStyleIdx="3" presStyleCnt="5"/>
      <dgm:spPr/>
    </dgm:pt>
    <dgm:pt modelId="{C40E0468-B602-4707-97E1-DB2E31C4BC70}" type="pres">
      <dgm:prSet presAssocID="{793926AD-B334-44E4-890E-6FDEF1E99080}" presName="txNode6" presStyleLbl="revTx" presStyleIdx="5" presStyleCnt="7">
        <dgm:presLayoutVars>
          <dgm:bulletEnabled val="1"/>
        </dgm:presLayoutVars>
      </dgm:prSet>
      <dgm:spPr/>
    </dgm:pt>
    <dgm:pt modelId="{A59A3E44-438A-4014-9CB6-D3E5E75137DF}" type="pres">
      <dgm:prSet presAssocID="{F6954C24-F448-47FA-A91F-84735AA4D4E0}" presName="dotNode6" presStyleCnt="0"/>
      <dgm:spPr/>
    </dgm:pt>
    <dgm:pt modelId="{3D457CB1-35FC-4F1C-AC69-0DA799BF2EBF}" type="pres">
      <dgm:prSet presAssocID="{F6954C24-F448-47FA-A91F-84735AA4D4E0}" presName="dotRepeatNode" presStyleLbl="fgShp" presStyleIdx="4" presStyleCnt="5"/>
      <dgm:spPr/>
    </dgm:pt>
    <dgm:pt modelId="{EC51501B-26A2-4C38-AEF7-42C67CCD1E0A}" type="pres">
      <dgm:prSet presAssocID="{188754D6-F19C-48C7-AC93-01EDE325DD46}" presName="txNode7" presStyleLbl="revTx" presStyleIdx="6" presStyleCnt="7">
        <dgm:presLayoutVars>
          <dgm:bulletEnabled val="1"/>
        </dgm:presLayoutVars>
      </dgm:prSet>
      <dgm:spPr/>
    </dgm:pt>
  </dgm:ptLst>
  <dgm:cxnLst>
    <dgm:cxn modelId="{F6AB7E14-DE7B-4F14-87F3-9BBE50ADB851}" type="presOf" srcId="{F6954C24-F448-47FA-A91F-84735AA4D4E0}" destId="{3D457CB1-35FC-4F1C-AC69-0DA799BF2EBF}" srcOrd="0" destOrd="0" presId="urn:microsoft.com/office/officeart/2009/3/layout/DescendingProcess"/>
    <dgm:cxn modelId="{23ED9B14-3B1F-454C-A82C-3A1EDAAF6F5A}" type="presOf" srcId="{02B2EC5F-C0DD-41DA-BF21-6B679514F557}" destId="{74679433-E5D1-4F2D-A432-9CFCC95E5E52}" srcOrd="0" destOrd="0" presId="urn:microsoft.com/office/officeart/2009/3/layout/DescendingProcess"/>
    <dgm:cxn modelId="{16485428-6B58-4B59-942B-D64C628A4A8E}" srcId="{0011E3BC-F479-4846-A14A-A7EBDF28D224}" destId="{188754D6-F19C-48C7-AC93-01EDE325DD46}" srcOrd="6" destOrd="0" parTransId="{4DF673C6-5B4E-4ACC-9165-C37CCD29DCB8}" sibTransId="{26A31C5C-C8B4-4ADA-88C8-7D3623939C22}"/>
    <dgm:cxn modelId="{178A1944-57B5-4505-9F47-24799C64D074}" type="presOf" srcId="{A20AF0E5-59D8-4AD6-9CB6-764C56920085}" destId="{DB943D51-EA57-449C-9E4C-34D19386A20B}" srcOrd="0" destOrd="0" presId="urn:microsoft.com/office/officeart/2009/3/layout/DescendingProcess"/>
    <dgm:cxn modelId="{AC041572-E3F1-4837-A387-9606D6D8CA3C}" srcId="{0011E3BC-F479-4846-A14A-A7EBDF28D224}" destId="{C2C40F50-1D05-4525-8BA7-2EA3749E2C49}" srcOrd="1" destOrd="0" parTransId="{755FDE80-B53E-4595-8331-A71FB1640A54}" sibTransId="{E3B7DAD8-1766-4944-98E0-AD715E0F252D}"/>
    <dgm:cxn modelId="{0E933573-1A0D-4817-AA90-934B3AD2BA60}" type="presOf" srcId="{2F873426-6EEB-4094-B835-D20C227FF658}" destId="{86F671AE-6DFF-4AEE-B83B-4EB459E2ADDE}" srcOrd="0" destOrd="0" presId="urn:microsoft.com/office/officeart/2009/3/layout/DescendingProcess"/>
    <dgm:cxn modelId="{51707153-9C54-4C7B-A3C5-211629E59F79}" type="presOf" srcId="{188754D6-F19C-48C7-AC93-01EDE325DD46}" destId="{EC51501B-26A2-4C38-AEF7-42C67CCD1E0A}" srcOrd="0" destOrd="0" presId="urn:microsoft.com/office/officeart/2009/3/layout/DescendingProcess"/>
    <dgm:cxn modelId="{E36F3978-A85D-4BD1-AB0C-F8F506EA73C9}" type="presOf" srcId="{2ADF0168-B592-430A-B282-F9A256663C79}" destId="{8A9152ED-6873-42AC-8D39-B96B46F16BDE}" srcOrd="0" destOrd="0" presId="urn:microsoft.com/office/officeart/2009/3/layout/DescendingProcess"/>
    <dgm:cxn modelId="{EB5A357B-9BB6-444A-BE0B-FACA38B9DFFC}" type="presOf" srcId="{6FD9FCB5-D8A8-45C9-8808-51A0C1C044EB}" destId="{D2083929-5854-4D9F-81E4-89FB8EDD2134}" srcOrd="0" destOrd="0" presId="urn:microsoft.com/office/officeart/2009/3/layout/DescendingProcess"/>
    <dgm:cxn modelId="{437CEB85-3288-40A0-9DA5-5C8F3907C475}" type="presOf" srcId="{E3B7DAD8-1766-4944-98E0-AD715E0F252D}" destId="{9539CD24-125A-4D86-A310-63A9562965B8}" srcOrd="0" destOrd="0" presId="urn:microsoft.com/office/officeart/2009/3/layout/DescendingProcess"/>
    <dgm:cxn modelId="{FCA8D198-41AF-4522-933F-CD80662F0792}" type="presOf" srcId="{0011E3BC-F479-4846-A14A-A7EBDF28D224}" destId="{470EDE34-53A8-4D9E-9419-72DB382A94BC}" srcOrd="0" destOrd="0" presId="urn:microsoft.com/office/officeart/2009/3/layout/DescendingProcess"/>
    <dgm:cxn modelId="{6706629C-4873-46B2-9AD7-5171F0A53190}" type="presOf" srcId="{13BEE8C5-7CDE-4DE8-A98E-7F3D4F28B0BB}" destId="{85E3F6F1-8213-4E72-B519-D94864023F8A}" srcOrd="0" destOrd="0" presId="urn:microsoft.com/office/officeart/2009/3/layout/DescendingProcess"/>
    <dgm:cxn modelId="{6B42659D-1DE7-406F-9299-A892C46237B4}" srcId="{0011E3BC-F479-4846-A14A-A7EBDF28D224}" destId="{13BEE8C5-7CDE-4DE8-A98E-7F3D4F28B0BB}" srcOrd="2" destOrd="0" parTransId="{68FBD40E-7229-4127-8698-81EF5955FF3A}" sibTransId="{2F873426-6EEB-4094-B835-D20C227FF658}"/>
    <dgm:cxn modelId="{1F8B65A0-F76D-4EED-81BC-EEC409787F7F}" type="presOf" srcId="{9BBF2BF9-7A54-4253-BE92-81C789D0E5F9}" destId="{246ECE7B-6FAF-4C4C-A24F-7B2A5686FC5B}" srcOrd="0" destOrd="0" presId="urn:microsoft.com/office/officeart/2009/3/layout/DescendingProcess"/>
    <dgm:cxn modelId="{C9CE8FC1-07E1-40F1-AED2-4D07003CF271}" type="presOf" srcId="{C2C40F50-1D05-4525-8BA7-2EA3749E2C49}" destId="{7E2F6B11-C771-477F-A562-B14E027D36AA}" srcOrd="0" destOrd="0" presId="urn:microsoft.com/office/officeart/2009/3/layout/DescendingProcess"/>
    <dgm:cxn modelId="{3B444EC6-5F21-4973-A13E-F5FFC08BBDBC}" srcId="{0011E3BC-F479-4846-A14A-A7EBDF28D224}" destId="{02B2EC5F-C0DD-41DA-BF21-6B679514F557}" srcOrd="3" destOrd="0" parTransId="{EE2B4219-E05D-4791-9E1A-EB0F7F513217}" sibTransId="{9BBF2BF9-7A54-4253-BE92-81C789D0E5F9}"/>
    <dgm:cxn modelId="{DEE3B9CF-17EA-4087-B55F-257D4FE9FD7A}" srcId="{0011E3BC-F479-4846-A14A-A7EBDF28D224}" destId="{793926AD-B334-44E4-890E-6FDEF1E99080}" srcOrd="5" destOrd="0" parTransId="{47E7D20C-D8DE-48A4-B42E-AB8ABFE324FF}" sibTransId="{F6954C24-F448-47FA-A91F-84735AA4D4E0}"/>
    <dgm:cxn modelId="{3BA17CEA-0695-487B-9541-6BD6A09804EF}" srcId="{0011E3BC-F479-4846-A14A-A7EBDF28D224}" destId="{2ADF0168-B592-430A-B282-F9A256663C79}" srcOrd="4" destOrd="0" parTransId="{AD2CB6D7-A277-40E4-8F02-9CEF29B49438}" sibTransId="{A20AF0E5-59D8-4AD6-9CB6-764C56920085}"/>
    <dgm:cxn modelId="{16F792EA-8D06-4459-8278-18970F96D2B7}" srcId="{0011E3BC-F479-4846-A14A-A7EBDF28D224}" destId="{6FD9FCB5-D8A8-45C9-8808-51A0C1C044EB}" srcOrd="0" destOrd="0" parTransId="{A651C07B-6CEA-4F1F-8CBC-0928DE1A0584}" sibTransId="{66943A64-FEC2-49B8-9014-3D3834D66743}"/>
    <dgm:cxn modelId="{8DE5AFF4-D6D9-490D-804D-ACE7DC0EC2DB}" type="presOf" srcId="{793926AD-B334-44E4-890E-6FDEF1E99080}" destId="{C40E0468-B602-4707-97E1-DB2E31C4BC70}" srcOrd="0" destOrd="0" presId="urn:microsoft.com/office/officeart/2009/3/layout/DescendingProcess"/>
    <dgm:cxn modelId="{5158FAFA-2163-4E1B-92CF-C5129C924C71}" type="presParOf" srcId="{470EDE34-53A8-4D9E-9419-72DB382A94BC}" destId="{08E1D38E-3708-43A0-B4B4-412CE5B54FD9}" srcOrd="0" destOrd="0" presId="urn:microsoft.com/office/officeart/2009/3/layout/DescendingProcess"/>
    <dgm:cxn modelId="{FE6CA34C-62F9-4400-8A26-124A23ED6543}" type="presParOf" srcId="{470EDE34-53A8-4D9E-9419-72DB382A94BC}" destId="{D2083929-5854-4D9F-81E4-89FB8EDD2134}" srcOrd="1" destOrd="0" presId="urn:microsoft.com/office/officeart/2009/3/layout/DescendingProcess"/>
    <dgm:cxn modelId="{60CD94D5-E178-44C4-806A-BDC848F3808E}" type="presParOf" srcId="{470EDE34-53A8-4D9E-9419-72DB382A94BC}" destId="{7E2F6B11-C771-477F-A562-B14E027D36AA}" srcOrd="2" destOrd="0" presId="urn:microsoft.com/office/officeart/2009/3/layout/DescendingProcess"/>
    <dgm:cxn modelId="{6DA72945-3D1E-487A-8E5F-DBAD9E16F2DD}" type="presParOf" srcId="{470EDE34-53A8-4D9E-9419-72DB382A94BC}" destId="{BDC8DD36-1FC1-4BAC-ACBD-268120529A06}" srcOrd="3" destOrd="0" presId="urn:microsoft.com/office/officeart/2009/3/layout/DescendingProcess"/>
    <dgm:cxn modelId="{6DD8178B-AC07-455C-B2FB-4A9A2CA4B101}" type="presParOf" srcId="{BDC8DD36-1FC1-4BAC-ACBD-268120529A06}" destId="{9539CD24-125A-4D86-A310-63A9562965B8}" srcOrd="0" destOrd="0" presId="urn:microsoft.com/office/officeart/2009/3/layout/DescendingProcess"/>
    <dgm:cxn modelId="{D431C52E-15DC-445B-B6C2-2F1484A40BFD}" type="presParOf" srcId="{470EDE34-53A8-4D9E-9419-72DB382A94BC}" destId="{85E3F6F1-8213-4E72-B519-D94864023F8A}" srcOrd="4" destOrd="0" presId="urn:microsoft.com/office/officeart/2009/3/layout/DescendingProcess"/>
    <dgm:cxn modelId="{8D455174-0B1C-48C4-819B-619228CCAC88}" type="presParOf" srcId="{470EDE34-53A8-4D9E-9419-72DB382A94BC}" destId="{FB8A1FED-14AD-4772-85FC-8A00101E9EBE}" srcOrd="5" destOrd="0" presId="urn:microsoft.com/office/officeart/2009/3/layout/DescendingProcess"/>
    <dgm:cxn modelId="{B7C23A06-F780-482A-A9A8-BCB94BAE10D4}" type="presParOf" srcId="{FB8A1FED-14AD-4772-85FC-8A00101E9EBE}" destId="{86F671AE-6DFF-4AEE-B83B-4EB459E2ADDE}" srcOrd="0" destOrd="0" presId="urn:microsoft.com/office/officeart/2009/3/layout/DescendingProcess"/>
    <dgm:cxn modelId="{FA670E7A-2A6A-4548-8997-BB3E3012D02E}" type="presParOf" srcId="{470EDE34-53A8-4D9E-9419-72DB382A94BC}" destId="{74679433-E5D1-4F2D-A432-9CFCC95E5E52}" srcOrd="6" destOrd="0" presId="urn:microsoft.com/office/officeart/2009/3/layout/DescendingProcess"/>
    <dgm:cxn modelId="{10938443-7FCD-45BA-BF85-B46F0EEDE13E}" type="presParOf" srcId="{470EDE34-53A8-4D9E-9419-72DB382A94BC}" destId="{4EC48E0C-4936-4AAC-A707-CC29B69F392B}" srcOrd="7" destOrd="0" presId="urn:microsoft.com/office/officeart/2009/3/layout/DescendingProcess"/>
    <dgm:cxn modelId="{01EEC143-B5F4-445F-A007-01FB502C0703}" type="presParOf" srcId="{4EC48E0C-4936-4AAC-A707-CC29B69F392B}" destId="{246ECE7B-6FAF-4C4C-A24F-7B2A5686FC5B}" srcOrd="0" destOrd="0" presId="urn:microsoft.com/office/officeart/2009/3/layout/DescendingProcess"/>
    <dgm:cxn modelId="{B9CEB379-2C32-4C5D-8AFA-30643D90E6E1}" type="presParOf" srcId="{470EDE34-53A8-4D9E-9419-72DB382A94BC}" destId="{8A9152ED-6873-42AC-8D39-B96B46F16BDE}" srcOrd="8" destOrd="0" presId="urn:microsoft.com/office/officeart/2009/3/layout/DescendingProcess"/>
    <dgm:cxn modelId="{2B2EEB33-FACA-4320-83FC-75FE58B57FEE}" type="presParOf" srcId="{470EDE34-53A8-4D9E-9419-72DB382A94BC}" destId="{0B16E0BA-06D5-4F12-9018-C749AF5AEF07}" srcOrd="9" destOrd="0" presId="urn:microsoft.com/office/officeart/2009/3/layout/DescendingProcess"/>
    <dgm:cxn modelId="{504D7C33-F6AE-4732-A2A8-EE7E4CDA966C}" type="presParOf" srcId="{0B16E0BA-06D5-4F12-9018-C749AF5AEF07}" destId="{DB943D51-EA57-449C-9E4C-34D19386A20B}" srcOrd="0" destOrd="0" presId="urn:microsoft.com/office/officeart/2009/3/layout/DescendingProcess"/>
    <dgm:cxn modelId="{DFB4DF6F-2B5F-4DA5-A1C8-31AC48381AE1}" type="presParOf" srcId="{470EDE34-53A8-4D9E-9419-72DB382A94BC}" destId="{C40E0468-B602-4707-97E1-DB2E31C4BC70}" srcOrd="10" destOrd="0" presId="urn:microsoft.com/office/officeart/2009/3/layout/DescendingProcess"/>
    <dgm:cxn modelId="{EC9BB44F-3AB2-4E33-9343-EAFB2A5EB4D7}" type="presParOf" srcId="{470EDE34-53A8-4D9E-9419-72DB382A94BC}" destId="{A59A3E44-438A-4014-9CB6-D3E5E75137DF}" srcOrd="11" destOrd="0" presId="urn:microsoft.com/office/officeart/2009/3/layout/DescendingProcess"/>
    <dgm:cxn modelId="{807458F1-B6B8-4F15-B46E-71C335F9A590}" type="presParOf" srcId="{A59A3E44-438A-4014-9CB6-D3E5E75137DF}" destId="{3D457CB1-35FC-4F1C-AC69-0DA799BF2EBF}" srcOrd="0" destOrd="0" presId="urn:microsoft.com/office/officeart/2009/3/layout/DescendingProcess"/>
    <dgm:cxn modelId="{F58D642B-67E4-4505-BF7E-8BB6351721DE}" type="presParOf" srcId="{470EDE34-53A8-4D9E-9419-72DB382A94BC}" destId="{EC51501B-26A2-4C38-AEF7-42C67CCD1E0A}" srcOrd="12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1D38E-3708-43A0-B4B4-412CE5B54FD9}">
      <dsp:nvSpPr>
        <dsp:cNvPr id="0" name=""/>
        <dsp:cNvSpPr/>
      </dsp:nvSpPr>
      <dsp:spPr>
        <a:xfrm rot="4396374">
          <a:off x="1740880" y="1052326"/>
          <a:ext cx="4565156" cy="3183627"/>
        </a:xfrm>
        <a:prstGeom prst="swooshArrow">
          <a:avLst>
            <a:gd name="adj1" fmla="val 16310"/>
            <a:gd name="adj2" fmla="val 313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>
          <a:noFill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539CD24-125A-4D86-A310-63A9562965B8}">
      <dsp:nvSpPr>
        <dsp:cNvPr id="0" name=""/>
        <dsp:cNvSpPr/>
      </dsp:nvSpPr>
      <dsp:spPr>
        <a:xfrm>
          <a:off x="3296849" y="1366491"/>
          <a:ext cx="115284" cy="115284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86F671AE-6DFF-4AEE-B83B-4EB459E2ADDE}">
      <dsp:nvSpPr>
        <dsp:cNvPr id="0" name=""/>
        <dsp:cNvSpPr/>
      </dsp:nvSpPr>
      <dsp:spPr>
        <a:xfrm>
          <a:off x="3849474" y="1753064"/>
          <a:ext cx="115284" cy="115284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246ECE7B-6FAF-4C4C-A24F-7B2A5686FC5B}">
      <dsp:nvSpPr>
        <dsp:cNvPr id="0" name=""/>
        <dsp:cNvSpPr/>
      </dsp:nvSpPr>
      <dsp:spPr>
        <a:xfrm>
          <a:off x="4314843" y="2203626"/>
          <a:ext cx="115284" cy="115284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D2083929-5854-4D9F-81E4-89FB8EDD2134}">
      <dsp:nvSpPr>
        <dsp:cNvPr id="0" name=""/>
        <dsp:cNvSpPr/>
      </dsp:nvSpPr>
      <dsp:spPr>
        <a:xfrm>
          <a:off x="1434845" y="0"/>
          <a:ext cx="2152329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2007: join SCOAP</a:t>
          </a:r>
          <a:r>
            <a:rPr lang="en-GB" sz="1900" kern="1200" baseline="30000"/>
            <a:t>3</a:t>
          </a:r>
          <a:r>
            <a:rPr lang="en-GB" sz="1900" kern="1200"/>
            <a:t> </a:t>
          </a:r>
          <a:endParaRPr lang="it-IT" sz="1900" kern="1200"/>
        </a:p>
      </dsp:txBody>
      <dsp:txXfrm>
        <a:off x="1434845" y="0"/>
        <a:ext cx="2152329" cy="846124"/>
      </dsp:txXfrm>
    </dsp:sp>
    <dsp:sp modelId="{7E2F6B11-C771-477F-A562-B14E027D36AA}">
      <dsp:nvSpPr>
        <dsp:cNvPr id="0" name=""/>
        <dsp:cNvSpPr/>
      </dsp:nvSpPr>
      <dsp:spPr>
        <a:xfrm>
          <a:off x="3994373" y="1001071"/>
          <a:ext cx="3257580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2008: signs Berlin declaration</a:t>
          </a:r>
          <a:endParaRPr lang="it-IT" sz="1900" kern="1200"/>
        </a:p>
      </dsp:txBody>
      <dsp:txXfrm>
        <a:off x="3994373" y="1001071"/>
        <a:ext cx="3257580" cy="846124"/>
      </dsp:txXfrm>
    </dsp:sp>
    <dsp:sp modelId="{85E3F6F1-8213-4E72-B519-D94864023F8A}">
      <dsp:nvSpPr>
        <dsp:cNvPr id="0" name=""/>
        <dsp:cNvSpPr/>
      </dsp:nvSpPr>
      <dsp:spPr>
        <a:xfrm>
          <a:off x="1434845" y="1387644"/>
          <a:ext cx="1919645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2010: signs Granada declaration</a:t>
          </a:r>
          <a:endParaRPr lang="it-IT" sz="1900" kern="1200"/>
        </a:p>
      </dsp:txBody>
      <dsp:txXfrm>
        <a:off x="1434845" y="1387644"/>
        <a:ext cx="1919645" cy="846124"/>
      </dsp:txXfrm>
    </dsp:sp>
    <dsp:sp modelId="{DB943D51-EA57-449C-9E4C-34D19386A20B}">
      <dsp:nvSpPr>
        <dsp:cNvPr id="0" name=""/>
        <dsp:cNvSpPr/>
      </dsp:nvSpPr>
      <dsp:spPr>
        <a:xfrm>
          <a:off x="4717387" y="2701782"/>
          <a:ext cx="115284" cy="115284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4679433-E5D1-4F2D-A432-9CFCC95E5E52}">
      <dsp:nvSpPr>
        <dsp:cNvPr id="0" name=""/>
        <dsp:cNvSpPr/>
      </dsp:nvSpPr>
      <dsp:spPr>
        <a:xfrm>
          <a:off x="4983281" y="1838206"/>
          <a:ext cx="2268672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2013: signs </a:t>
          </a:r>
          <a:r>
            <a:rPr lang="en-GB" sz="1900" kern="1200" err="1"/>
            <a:t>MedOAnet</a:t>
          </a:r>
          <a:r>
            <a:rPr lang="en-GB" sz="1900" kern="1200"/>
            <a:t> position paper </a:t>
          </a:r>
          <a:endParaRPr lang="it-IT" sz="1900" kern="1200"/>
        </a:p>
      </dsp:txBody>
      <dsp:txXfrm>
        <a:off x="4983281" y="1838206"/>
        <a:ext cx="2268672" cy="846124"/>
      </dsp:txXfrm>
    </dsp:sp>
    <dsp:sp modelId="{8A9152ED-6873-42AC-8D39-B96B46F16BDE}">
      <dsp:nvSpPr>
        <dsp:cNvPr id="0" name=""/>
        <dsp:cNvSpPr/>
      </dsp:nvSpPr>
      <dsp:spPr>
        <a:xfrm>
          <a:off x="1434845" y="2336362"/>
          <a:ext cx="2908554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2014: signs Messina 2.0 declaration</a:t>
          </a:r>
          <a:endParaRPr lang="it-IT" sz="1900" kern="1200"/>
        </a:p>
      </dsp:txBody>
      <dsp:txXfrm>
        <a:off x="1434845" y="2336362"/>
        <a:ext cx="2908554" cy="846124"/>
      </dsp:txXfrm>
    </dsp:sp>
    <dsp:sp modelId="{3D457CB1-35FC-4F1C-AC69-0DA799BF2EBF}">
      <dsp:nvSpPr>
        <dsp:cNvPr id="0" name=""/>
        <dsp:cNvSpPr/>
      </dsp:nvSpPr>
      <dsp:spPr>
        <a:xfrm>
          <a:off x="5041981" y="3209985"/>
          <a:ext cx="115284" cy="115284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  <a:gs pos="30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4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tint val="66000"/>
                <a:satMod val="200000"/>
              </a:schemeClr>
            </a:gs>
            <a:gs pos="73000">
              <a:schemeClr val="accent1">
                <a:tint val="60000"/>
                <a:hueOff val="0"/>
                <a:satOff val="0"/>
                <a:lumOff val="0"/>
                <a:alphaOff val="0"/>
                <a:tint val="61000"/>
                <a:satMod val="2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45000"/>
                <a:satMod val="200000"/>
              </a:schemeClr>
            </a:gs>
          </a:gsLst>
          <a:lin ang="950000" scaled="1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C40E0468-B602-4707-97E1-DB2E31C4BC70}">
      <dsp:nvSpPr>
        <dsp:cNvPr id="0" name=""/>
        <dsp:cNvSpPr/>
      </dsp:nvSpPr>
      <dsp:spPr>
        <a:xfrm>
          <a:off x="5564992" y="2844565"/>
          <a:ext cx="1686961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2018: join OA2020</a:t>
          </a:r>
          <a:endParaRPr lang="it-IT" sz="1900" kern="1200"/>
        </a:p>
      </dsp:txBody>
      <dsp:txXfrm>
        <a:off x="5564992" y="2844565"/>
        <a:ext cx="1686961" cy="846124"/>
      </dsp:txXfrm>
    </dsp:sp>
    <dsp:sp modelId="{EC51501B-26A2-4C38-AEF7-42C67CCD1E0A}">
      <dsp:nvSpPr>
        <dsp:cNvPr id="0" name=""/>
        <dsp:cNvSpPr/>
      </dsp:nvSpPr>
      <dsp:spPr>
        <a:xfrm>
          <a:off x="4343400" y="4442155"/>
          <a:ext cx="2908554" cy="846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2018: join Plan S</a:t>
          </a:r>
          <a:endParaRPr lang="it-IT" sz="1900" kern="1200"/>
        </a:p>
      </dsp:txBody>
      <dsp:txXfrm>
        <a:off x="4343400" y="4442155"/>
        <a:ext cx="2908554" cy="846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49F564-DC57-4192-8078-79C90AA5E388}" type="datetimeFigureOut">
              <a:rPr lang="it-IT" smtClean="0"/>
              <a:t>20/01/2020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B7ADB-F32C-45E7-8989-D778B87DF08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381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uturegatewayframework.github.io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Sponsoring </a:t>
            </a:r>
            <a:r>
              <a:rPr lang="it-IT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Consortium</a:t>
            </a:r>
            <a:r>
              <a:rPr lang="it-IT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Open Access Publishing in </a:t>
            </a:r>
            <a:r>
              <a:rPr lang="it-IT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</a:t>
            </a:r>
            <a:r>
              <a:rPr lang="it-IT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Physics</a:t>
            </a:r>
            <a:r>
              <a:rPr lang="it-IT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iniziativa internazionale per convertire le pubblicazioni scientifiche riguardanti il mondo della fisica, con accesso ristretto, con accesso libero in modo che possano essere accessibili da tutte e riutilizzate.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B7ADB-F32C-45E7-8989-D778B87DF086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140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/>
              <a:t>VQR Research Quality </a:t>
            </a:r>
            <a:r>
              <a:rPr lang="en-US" err="1"/>
              <a:t>Assesment</a:t>
            </a:r>
            <a:endParaRPr lang="en-US"/>
          </a:p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115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OpenDOAR</a:t>
            </a:r>
            <a:r>
              <a:rPr lang="en-US"/>
              <a:t>, directory di oar</a:t>
            </a:r>
            <a:br>
              <a:rPr lang="en-US"/>
            </a:br>
            <a:r>
              <a:rPr lang="en-US" err="1"/>
              <a:t>OpenAIRE</a:t>
            </a:r>
            <a:r>
              <a:rPr lang="en-US"/>
              <a:t> indexing di </a:t>
            </a:r>
            <a:r>
              <a:rPr lang="en-US" err="1"/>
              <a:t>articoli</a:t>
            </a:r>
            <a:r>
              <a:rPr lang="en-US"/>
              <a:t> </a:t>
            </a:r>
            <a:r>
              <a:rPr lang="en-US" err="1"/>
              <a:t>su</a:t>
            </a:r>
            <a:r>
              <a:rPr lang="en-US"/>
              <a:t> oar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985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166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041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470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aggiungere</a:t>
            </a:r>
            <a:r>
              <a:rPr lang="en-US"/>
              <a:t> link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09416-29A7-448B-8233-8287ABE23A7D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569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350"/>
              <a:t>The </a:t>
            </a:r>
            <a:r>
              <a:rPr lang="en-GB" sz="1350" err="1"/>
              <a:t>FutureGateway</a:t>
            </a:r>
            <a:r>
              <a:rPr lang="en-GB" sz="1350"/>
              <a:t> is the core component of the </a:t>
            </a:r>
            <a:r>
              <a:rPr lang="en-GB" sz="1350" err="1">
                <a:hlinkClick r:id="rId3"/>
              </a:rPr>
              <a:t>FutureGateway</a:t>
            </a:r>
            <a:r>
              <a:rPr lang="en-GB" sz="1350">
                <a:hlinkClick r:id="rId3"/>
              </a:rPr>
              <a:t> Framework </a:t>
            </a:r>
            <a:endParaRPr lang="en-GB" sz="135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350"/>
              <a:t>It essentially consists of three components:</a:t>
            </a:r>
            <a:endParaRPr lang="en-GB" sz="1350">
              <a:cs typeface="Calibri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GB" sz="1350"/>
              <a:t>A database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GB" sz="1350"/>
              <a:t>An API server front-end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GB" sz="1350"/>
              <a:t>A Daemon process + pluggable Executor Interfaces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endParaRPr lang="en-GB" sz="135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350"/>
              <a:t>The Framework provides facilities to install and maintain the software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B7ADB-F32C-45E7-8989-D778B87DF086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260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639C6055-D158-4D21-AF18-7BA659A618B4}" type="datetime1">
              <a:rPr lang="it-IT" smtClean="0"/>
              <a:t>20/01/2020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it-IT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21" name="Rettangolo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ttangolo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ttangolo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tangolo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22103-6AD1-4CDE-AAC8-9529DFC86523}" type="datetime1">
              <a:rPr lang="it-IT" smtClean="0"/>
              <a:t>20/01/2020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2EBDC-21DD-4A81-8B9D-925CA4A0CD06}" type="datetime1">
              <a:rPr lang="it-IT" smtClean="0"/>
              <a:t>20/01/2020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7" name="Connettore 1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olo isosce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984B8-676E-43AF-99E4-B168536AA7D0}" type="datetime1">
              <a:rPr lang="it-IT" smtClean="0"/>
              <a:t>20/01/2020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11D8CAF5-D8A0-4655-B07B-B121751DD8FB}" type="datetime1">
              <a:rPr lang="it-IT" smtClean="0"/>
              <a:t>20/01/2020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ttangolo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7F2C-A2A8-4201-808C-B053030B1926}" type="datetime1">
              <a:rPr lang="it-IT" smtClean="0"/>
              <a:t>20/01/2020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A3908-86C6-4ECD-872F-61B04B34631B}" type="datetime1">
              <a:rPr lang="it-IT" smtClean="0"/>
              <a:t>20/01/2020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B128-A84B-4F68-A6F3-05210B74F8DE}" type="datetime1">
              <a:rPr lang="it-IT" smtClean="0"/>
              <a:t>20/01/2020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6" name="Triangolo isosce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E79A-18EE-4229-829B-223C70D83055}" type="datetime1">
              <a:rPr lang="it-IT" smtClean="0"/>
              <a:t>20/01/2020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5" name="Connettore 1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olo isosce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F7B77-9F97-4D9D-B75F-11A7A0AF7E6D}" type="datetime1">
              <a:rPr lang="it-IT" smtClean="0"/>
              <a:t>20/01/2020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8" name="Connettore 1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ttore 1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olo isosce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egnaposto contenuto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it-IT"/>
              <a:t>Fare clic sull'icona per inserire un'immagine</a:t>
            </a:r>
            <a:endParaRPr kumimoji="0" lang="en-US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FB355-0DE0-4AB9-A595-4E9AE7C838DA}" type="datetime1">
              <a:rPr lang="it-IT" smtClean="0"/>
              <a:t>20/01/2020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8" name="Connettore 1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olo isosce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  <a:p>
            <a:pPr lvl="1" eaLnBrk="1" latinLnBrk="0" hangingPunct="1"/>
            <a:r>
              <a:rPr kumimoji="0" lang="it-IT"/>
              <a:t>Secondo livello</a:t>
            </a:r>
          </a:p>
          <a:p>
            <a:pPr lvl="2" eaLnBrk="1" latinLnBrk="0" hangingPunct="1"/>
            <a:r>
              <a:rPr kumimoji="0" lang="it-IT"/>
              <a:t>Terzo livello</a:t>
            </a:r>
          </a:p>
          <a:p>
            <a:pPr lvl="3" eaLnBrk="1" latinLnBrk="0" hangingPunct="1"/>
            <a:r>
              <a:rPr kumimoji="0" lang="it-IT"/>
              <a:t>Quarto livello</a:t>
            </a:r>
          </a:p>
          <a:p>
            <a:pPr lvl="4" eaLnBrk="1" latinLnBrk="0" hangingPunct="1"/>
            <a:r>
              <a:rPr kumimoji="0" lang="it-IT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C56BF6-77C5-4CD1-A246-4973B9ED7BB4}" type="datetime1">
              <a:rPr lang="it-IT" smtClean="0"/>
              <a:t>20/01/2020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BF16100-B8A3-4576-9DD2-C1BF33AC416A}" type="slidenum">
              <a:rPr lang="it-IT" smtClean="0"/>
              <a:t>‹#›</a:t>
            </a:fld>
            <a:endParaRPr lang="it-IT"/>
          </a:p>
        </p:txBody>
      </p:sp>
      <p:sp>
        <p:nvSpPr>
          <p:cNvPr id="28" name="Connettore 1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ttore 1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olo isosce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gsg.egi.eu/" TargetMode="External"/><Relationship Id="rId2" Type="http://schemas.openxmlformats.org/officeDocument/2006/relationships/hyperlink" Target="http://www.openaccessrepository.i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simon.taylor@brunel.ac.uk" TargetMode="External"/><Relationship Id="rId4" Type="http://schemas.openxmlformats.org/officeDocument/2006/relationships/hyperlink" Target="mailto:anastasia.anagnostou@brunel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c1/52sy90v57735yqvwg0ljswd00000gn/T/com.microsoft.Word/WebArchiveCopyPasteTempFiles/page1image1816160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osc-hub.eu/" TargetMode="External"/><Relationship Id="rId3" Type="http://schemas.openxmlformats.org/officeDocument/2006/relationships/image" Target="../media/image15.tiff"/><Relationship Id="rId7" Type="http://schemas.openxmlformats.org/officeDocument/2006/relationships/hyperlink" Target="https://fgsg.egi.eu/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uturegatewayframework.github.io/" TargetMode="External"/><Relationship Id="rId5" Type="http://schemas.openxmlformats.org/officeDocument/2006/relationships/hyperlink" Target="https://fgsg.ct.infn.it/" TargetMode="External"/><Relationship Id="rId4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uturegatewayframework.github.io/" TargetMode="Externa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ccessrepository.it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sc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r/infnct/zenod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ccessrepository.i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11560" y="3609268"/>
            <a:ext cx="7613501" cy="135064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2400" b="1">
                <a:latin typeface="Lato Regular"/>
              </a:rPr>
              <a:t>INFN use-case: Open Access Repository</a:t>
            </a:r>
            <a:br>
              <a:rPr lang="it-IT" sz="2800" b="1">
                <a:latin typeface="Lato Regular"/>
              </a:rPr>
            </a:br>
            <a:r>
              <a:rPr lang="it-IT" sz="2000">
                <a:latin typeface="Lato Regular"/>
              </a:rPr>
              <a:t>R. Barbera, </a:t>
            </a:r>
            <a:r>
              <a:rPr lang="it-IT" sz="2000" b="1">
                <a:latin typeface="Lato Regular"/>
              </a:rPr>
              <a:t>R. Bruno</a:t>
            </a:r>
            <a:r>
              <a:rPr lang="it-IT" sz="2000">
                <a:latin typeface="Lato Regular"/>
              </a:rPr>
              <a:t>, </a:t>
            </a:r>
            <a:r>
              <a:rPr lang="it-IT" sz="2000" b="1">
                <a:latin typeface="Lato Regular"/>
              </a:rPr>
              <a:t>M. Fargetta</a:t>
            </a:r>
            <a:r>
              <a:rPr lang="it-IT" sz="2000">
                <a:latin typeface="Lato Regular"/>
              </a:rPr>
              <a:t>, R. Rotondo  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259632" y="5127848"/>
            <a:ext cx="6858000" cy="533400"/>
          </a:xfrm>
        </p:spPr>
        <p:txBody>
          <a:bodyPr vert="horz" anchor="t">
            <a:normAutofit/>
          </a:bodyPr>
          <a:lstStyle/>
          <a:p>
            <a:r>
              <a:rPr lang="it-IT" i="1" err="1">
                <a:latin typeface="Lato Regular"/>
              </a:rPr>
              <a:t>InvenioRDM</a:t>
            </a:r>
            <a:r>
              <a:rPr lang="it-IT" i="1">
                <a:latin typeface="Lato Regular"/>
              </a:rPr>
              <a:t> Project Meeting</a:t>
            </a:r>
            <a:r>
              <a:rPr lang="it-IT">
                <a:latin typeface="Lato Regular"/>
              </a:rPr>
              <a:t>, CERN, 20-24 </a:t>
            </a:r>
            <a:r>
              <a:rPr lang="en-GB">
                <a:latin typeface="Lato Regular"/>
              </a:rPr>
              <a:t>January</a:t>
            </a:r>
            <a:r>
              <a:rPr lang="it-IT">
                <a:latin typeface="Lato Regular"/>
              </a:rPr>
              <a:t> 2020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CA7B54D-8CDD-4BD0-AB04-586DB6275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0" y="134174"/>
            <a:ext cx="1994345" cy="1291684"/>
          </a:xfrm>
          <a:prstGeom prst="rect">
            <a:avLst/>
          </a:prstGeom>
        </p:spPr>
      </p:pic>
      <p:pic>
        <p:nvPicPr>
          <p:cNvPr id="1032" name="Picture 8" descr="Creative Commons License">
            <a:extLst>
              <a:ext uri="{FF2B5EF4-FFF2-40B4-BE49-F238E27FC236}">
                <a16:creationId xmlns:a16="http://schemas.microsoft.com/office/drawing/2014/main" id="{2CFD9CEF-174B-45AF-9FDB-5024B1F62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75" y="6475159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155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704322-2339-42CF-98A8-ACC76F702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>
                <a:solidFill>
                  <a:schemeClr val="tx1"/>
                </a:solidFill>
              </a:rPr>
              <a:t>Reproducibility and Reusability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BF305-EA66-3547-BEF4-CEFA5C715D4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endParaRPr lang="en-GB"/>
          </a:p>
          <a:p>
            <a:r>
              <a:rPr lang="en-GB"/>
              <a:t>Tries to enhance the FAIR principles</a:t>
            </a:r>
          </a:p>
          <a:p>
            <a:r>
              <a:rPr lang="en-GB"/>
              <a:t>It combines </a:t>
            </a:r>
            <a:r>
              <a:rPr lang="en-GB">
                <a:hlinkClick r:id="rId2"/>
              </a:rPr>
              <a:t>INFN OAR</a:t>
            </a:r>
            <a:r>
              <a:rPr lang="en-GB"/>
              <a:t> and the EGI’s </a:t>
            </a:r>
            <a:r>
              <a:rPr lang="en-GB">
                <a:hlinkClick r:id="rId3"/>
              </a:rPr>
              <a:t>SSOD</a:t>
            </a:r>
            <a:r>
              <a:rPr lang="en-GB"/>
              <a:t> platforms</a:t>
            </a:r>
          </a:p>
          <a:p>
            <a:r>
              <a:rPr lang="en-GB"/>
              <a:t>It allows to seamlessly reproduce results published in the OAR</a:t>
            </a:r>
          </a:p>
          <a:p>
            <a:r>
              <a:rPr lang="en-GB"/>
              <a:t>It ensures sensitiveness of data and published software</a:t>
            </a:r>
          </a:p>
          <a:p>
            <a:pPr lvl="1"/>
            <a:endParaRPr lang="en-GB"/>
          </a:p>
          <a:p>
            <a:r>
              <a:rPr lang="en-GB"/>
              <a:t>Tested with: Physical Activity Lifelong Modelling &amp; Simulations experiment</a:t>
            </a:r>
          </a:p>
          <a:p>
            <a:pPr lvl="1"/>
            <a:r>
              <a:rPr lang="en-GB">
                <a:hlinkClick r:id="rId4"/>
              </a:rPr>
              <a:t>Anastasia Anagnostou</a:t>
            </a:r>
            <a:r>
              <a:rPr lang="en-GB"/>
              <a:t>, Brunel University London – United Kingdom</a:t>
            </a:r>
          </a:p>
          <a:p>
            <a:pPr lvl="1"/>
            <a:r>
              <a:rPr lang="en-GB">
                <a:hlinkClick r:id="rId5"/>
              </a:rPr>
              <a:t>Simon J. E. Taylor</a:t>
            </a:r>
            <a:r>
              <a:rPr lang="en-GB"/>
              <a:t>, Brunel University London – United Kingdom.</a:t>
            </a:r>
            <a:endParaRPr lang="it-IT"/>
          </a:p>
          <a:p>
            <a:pPr lvl="1"/>
            <a:endParaRPr lang="en-GB"/>
          </a:p>
          <a:p>
            <a:r>
              <a:rPr lang="en-GB"/>
              <a:t>Work presented at:</a:t>
            </a:r>
          </a:p>
          <a:p>
            <a:pPr lvl="1"/>
            <a:r>
              <a:rPr lang="en-GB"/>
              <a:t>Beilstein Open Science Symposium 2019 (both poster and presentation)</a:t>
            </a:r>
          </a:p>
          <a:p>
            <a:pPr lvl="1"/>
            <a:r>
              <a:rPr lang="en-GB"/>
              <a:t>WACREN 2020 – (abstract accepted)</a:t>
            </a:r>
          </a:p>
          <a:p>
            <a:pPr lvl="1"/>
            <a:r>
              <a:rPr lang="en-GB"/>
              <a:t>OR2020 – (abstract submitted)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02D4348-A024-5647-A606-231C145B8E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2926" y="2087970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sz="1350"/>
          </a:p>
        </p:txBody>
      </p:sp>
      <p:sp>
        <p:nvSpPr>
          <p:cNvPr id="7" name="Segnaposto numero diapositiva 3">
            <a:extLst>
              <a:ext uri="{FF2B5EF4-FFF2-40B4-BE49-F238E27FC236}">
                <a16:creationId xmlns:a16="http://schemas.microsoft.com/office/drawing/2014/main" id="{6AD63C5C-3657-472F-B842-2F989EE8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648" y="6356350"/>
            <a:ext cx="1981200" cy="365760"/>
          </a:xfrm>
        </p:spPr>
        <p:txBody>
          <a:bodyPr/>
          <a:lstStyle/>
          <a:p>
            <a:fld id="{5BF16100-B8A3-4576-9DD2-C1BF33AC416A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5403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02D4348-A024-5647-A606-231C145B8E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2926" y="2407578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sz="1350"/>
          </a:p>
        </p:txBody>
      </p:sp>
      <p:pic>
        <p:nvPicPr>
          <p:cNvPr id="1025" name="Picture 1" descr="page1image1816160">
            <a:extLst>
              <a:ext uri="{FF2B5EF4-FFF2-40B4-BE49-F238E27FC236}">
                <a16:creationId xmlns:a16="http://schemas.microsoft.com/office/drawing/2014/main" id="{FFC522BB-35BA-874F-B958-C3F603C3C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20167"/>
            <a:ext cx="8432790" cy="493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D558DB-1C67-F04E-B3D6-EE657E36D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718751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sz="135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EE0EFE4-697D-4E88-A59D-709481B43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Overview</a:t>
            </a:r>
          </a:p>
        </p:txBody>
      </p:sp>
      <p:sp>
        <p:nvSpPr>
          <p:cNvPr id="6" name="Segnaposto numero diapositiva 3">
            <a:extLst>
              <a:ext uri="{FF2B5EF4-FFF2-40B4-BE49-F238E27FC236}">
                <a16:creationId xmlns:a16="http://schemas.microsoft.com/office/drawing/2014/main" id="{F24FD2AB-24CB-4DEE-AC78-59ED14BB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11</a:t>
            </a:fld>
            <a:endParaRPr lang="it-IT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53D43A7-661D-EE44-8EF6-AA3ACD2D3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91" y="1313365"/>
            <a:ext cx="2906713" cy="1094213"/>
          </a:xfrm>
          <a:prstGeom prst="rect">
            <a:avLst/>
          </a:prstGeom>
        </p:spPr>
      </p:pic>
      <p:cxnSp>
        <p:nvCxnSpPr>
          <p:cNvPr id="21" name="Connettore 4 20">
            <a:extLst>
              <a:ext uri="{FF2B5EF4-FFF2-40B4-BE49-F238E27FC236}">
                <a16:creationId xmlns:a16="http://schemas.microsoft.com/office/drawing/2014/main" id="{5AB9983F-3E73-ED44-92F0-4B0943875D7B}"/>
              </a:ext>
            </a:extLst>
          </p:cNvPr>
          <p:cNvCxnSpPr>
            <a:cxnSpLocks/>
          </p:cNvCxnSpPr>
          <p:nvPr/>
        </p:nvCxnSpPr>
        <p:spPr>
          <a:xfrm rot="16200000" flipV="1">
            <a:off x="1171250" y="2157087"/>
            <a:ext cx="1286527" cy="800100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66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8A621E-219D-EF40-B4B5-5A39A8AA5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67" y="3344982"/>
            <a:ext cx="4148686" cy="2267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60F7C4FD-E822-FE4E-A6C6-ABB4F127B2D8}"/>
              </a:ext>
            </a:extLst>
          </p:cNvPr>
          <p:cNvSpPr/>
          <p:nvPr/>
        </p:nvSpPr>
        <p:spPr>
          <a:xfrm>
            <a:off x="5831385" y="2997645"/>
            <a:ext cx="2977703" cy="3284835"/>
          </a:xfrm>
          <a:prstGeom prst="rect">
            <a:avLst/>
          </a:prstGeom>
          <a:noFill/>
          <a:ln w="444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 sz="135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8FDB1CD-FCDE-4896-B861-E9F4E3FE0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How it works</a:t>
            </a:r>
          </a:p>
        </p:txBody>
      </p:sp>
      <p:sp>
        <p:nvSpPr>
          <p:cNvPr id="44" name="Segnaposto numero diapositiva 3">
            <a:extLst>
              <a:ext uri="{FF2B5EF4-FFF2-40B4-BE49-F238E27FC236}">
                <a16:creationId xmlns:a16="http://schemas.microsoft.com/office/drawing/2014/main" id="{BE29CF9E-F0CC-4B85-BC3D-EEC2CF95E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12</a:t>
            </a:fld>
            <a:endParaRPr lang="it-IT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D493072-6EAA-BF40-9C22-1E323A17B0F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5846155" y="3011892"/>
            <a:ext cx="2933700" cy="3262312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915C0C-1161-0B47-B846-6FB7C1502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2764" y="4216141"/>
            <a:ext cx="1412890" cy="14058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B120FFB1-9C42-FC45-BE50-8B181610279A}"/>
              </a:ext>
            </a:extLst>
          </p:cNvPr>
          <p:cNvSpPr txBox="1"/>
          <p:nvPr/>
        </p:nvSpPr>
        <p:spPr>
          <a:xfrm>
            <a:off x="487866" y="5621944"/>
            <a:ext cx="6158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350" b="1" i="1"/>
              <a:t>FGSG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5E78059-25D1-A449-AD46-19AB441FB104}"/>
              </a:ext>
            </a:extLst>
          </p:cNvPr>
          <p:cNvSpPr txBox="1"/>
          <p:nvPr/>
        </p:nvSpPr>
        <p:spPr>
          <a:xfrm>
            <a:off x="3640583" y="5621944"/>
            <a:ext cx="185948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350" b="1"/>
              <a:t>INFN OAR (PALMS)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5C5EBBF-982A-1D4D-A35A-C450ED6FDEA1}"/>
              </a:ext>
            </a:extLst>
          </p:cNvPr>
          <p:cNvSpPr txBox="1"/>
          <p:nvPr/>
        </p:nvSpPr>
        <p:spPr>
          <a:xfrm>
            <a:off x="5791441" y="6268963"/>
            <a:ext cx="2763064" cy="3000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T" sz="1350" b="1"/>
              <a:t>PALMS Interface in EGI’s SSOD</a:t>
            </a:r>
          </a:p>
        </p:txBody>
      </p:sp>
      <p:sp>
        <p:nvSpPr>
          <p:cNvPr id="58" name="Right Brace 57">
            <a:extLst>
              <a:ext uri="{FF2B5EF4-FFF2-40B4-BE49-F238E27FC236}">
                <a16:creationId xmlns:a16="http://schemas.microsoft.com/office/drawing/2014/main" id="{968998BC-AE55-3F4E-8478-269877D0931B}"/>
              </a:ext>
            </a:extLst>
          </p:cNvPr>
          <p:cNvSpPr/>
          <p:nvPr/>
        </p:nvSpPr>
        <p:spPr>
          <a:xfrm rot="5400000">
            <a:off x="2801199" y="3569942"/>
            <a:ext cx="146642" cy="4731631"/>
          </a:xfrm>
          <a:prstGeom prst="rightBrace">
            <a:avLst>
              <a:gd name="adj1" fmla="val 8333"/>
              <a:gd name="adj2" fmla="val 53746"/>
            </a:avLst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 sz="135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D965968-095B-8147-B371-4A419B8127BC}"/>
              </a:ext>
            </a:extLst>
          </p:cNvPr>
          <p:cNvSpPr txBox="1"/>
          <p:nvPr/>
        </p:nvSpPr>
        <p:spPr>
          <a:xfrm>
            <a:off x="2437884" y="60362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/>
              <a:t>RRP</a:t>
            </a:r>
            <a:endParaRPr lang="en-IT" sz="1350" b="1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BFC1B76-8342-2B49-9D68-2A6127AC2418}"/>
              </a:ext>
            </a:extLst>
          </p:cNvPr>
          <p:cNvSpPr txBox="1"/>
          <p:nvPr/>
        </p:nvSpPr>
        <p:spPr>
          <a:xfrm>
            <a:off x="5219173" y="4553539"/>
            <a:ext cx="280846" cy="3000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IT" sz="1350" b="1"/>
              <a:t>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722710D-45ED-9242-9218-A3F1B654D30F}"/>
              </a:ext>
            </a:extLst>
          </p:cNvPr>
          <p:cNvSpPr txBox="1"/>
          <p:nvPr/>
        </p:nvSpPr>
        <p:spPr>
          <a:xfrm>
            <a:off x="5648042" y="4501677"/>
            <a:ext cx="280846" cy="3000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IT" sz="1350" b="1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D220FE-24E1-5742-A06C-9628560F379B}"/>
              </a:ext>
            </a:extLst>
          </p:cNvPr>
          <p:cNvSpPr txBox="1"/>
          <p:nvPr/>
        </p:nvSpPr>
        <p:spPr>
          <a:xfrm>
            <a:off x="5613269" y="5038059"/>
            <a:ext cx="280846" cy="3000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IT" sz="1350" b="1"/>
              <a:t>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DC8507-2457-0746-BA19-B5905A9B574F}"/>
              </a:ext>
            </a:extLst>
          </p:cNvPr>
          <p:cNvSpPr txBox="1"/>
          <p:nvPr/>
        </p:nvSpPr>
        <p:spPr>
          <a:xfrm>
            <a:off x="621099" y="3861601"/>
            <a:ext cx="226265" cy="3000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IT" sz="1350" b="1"/>
              <a:t>4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9FA5A0D-7D77-0D41-8581-F0F625816EF0}"/>
              </a:ext>
            </a:extLst>
          </p:cNvPr>
          <p:cNvCxnSpPr>
            <a:cxnSpLocks/>
          </p:cNvCxnSpPr>
          <p:nvPr/>
        </p:nvCxnSpPr>
        <p:spPr>
          <a:xfrm flipV="1">
            <a:off x="2420080" y="5229869"/>
            <a:ext cx="1" cy="346024"/>
          </a:xfrm>
          <a:prstGeom prst="line">
            <a:avLst/>
          </a:prstGeom>
          <a:ln w="349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65251B3-F8E2-D642-8D87-4C92A812A772}"/>
              </a:ext>
            </a:extLst>
          </p:cNvPr>
          <p:cNvSpPr txBox="1"/>
          <p:nvPr/>
        </p:nvSpPr>
        <p:spPr>
          <a:xfrm>
            <a:off x="2470846" y="5083948"/>
            <a:ext cx="280846" cy="3000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IT" sz="1350" b="1"/>
              <a:t>5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65D9AD3-7F28-DE4E-B342-B471A38F3F9F}"/>
              </a:ext>
            </a:extLst>
          </p:cNvPr>
          <p:cNvSpPr/>
          <p:nvPr/>
        </p:nvSpPr>
        <p:spPr>
          <a:xfrm>
            <a:off x="1648070" y="4350672"/>
            <a:ext cx="838649" cy="204513"/>
          </a:xfrm>
          <a:prstGeom prst="rect">
            <a:avLst/>
          </a:pr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 sz="1350"/>
          </a:p>
        </p:txBody>
      </p:sp>
      <p:sp>
        <p:nvSpPr>
          <p:cNvPr id="38" name="Rectangle 84">
            <a:extLst>
              <a:ext uri="{FF2B5EF4-FFF2-40B4-BE49-F238E27FC236}">
                <a16:creationId xmlns:a16="http://schemas.microsoft.com/office/drawing/2014/main" id="{DC3F619A-35D5-AD4E-83AD-7C09FF744C07}"/>
              </a:ext>
            </a:extLst>
          </p:cNvPr>
          <p:cNvSpPr/>
          <p:nvPr/>
        </p:nvSpPr>
        <p:spPr>
          <a:xfrm>
            <a:off x="506303" y="3596558"/>
            <a:ext cx="3167743" cy="2031274"/>
          </a:xfrm>
          <a:prstGeom prst="rect">
            <a:avLst/>
          </a:prstGeom>
          <a:noFill/>
          <a:ln w="444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 sz="135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847102A3-5466-2048-B7C6-A67CBEDACB19}"/>
              </a:ext>
            </a:extLst>
          </p:cNvPr>
          <p:cNvGrpSpPr/>
          <p:nvPr/>
        </p:nvGrpSpPr>
        <p:grpSpPr>
          <a:xfrm>
            <a:off x="457200" y="1334761"/>
            <a:ext cx="8537680" cy="1815882"/>
            <a:chOff x="452938" y="744795"/>
            <a:chExt cx="11383573" cy="2183191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3B789C2F-7B5F-B64E-BF24-EAC2BE6CEB6E}"/>
                </a:ext>
              </a:extLst>
            </p:cNvPr>
            <p:cNvSpPr/>
            <p:nvPr/>
          </p:nvSpPr>
          <p:spPr>
            <a:xfrm>
              <a:off x="452938" y="744795"/>
              <a:ext cx="11383573" cy="2183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buFont typeface="Arial" panose="020B0604020202020204" pitchFamily="34" charset="0"/>
                <a:buChar char="•"/>
              </a:pPr>
              <a:r>
                <a:rPr lang="en-IT" sz="1600"/>
                <a:t>The </a:t>
              </a:r>
              <a:r>
                <a:rPr lang="en-IT" sz="1600" b="1" i="1">
                  <a:hlinkClick r:id="rId5"/>
                </a:rPr>
                <a:t>F</a:t>
              </a:r>
              <a:r>
                <a:rPr lang="en-IT" sz="1600" i="1">
                  <a:hlinkClick r:id="rId5"/>
                </a:rPr>
                <a:t>uture</a:t>
              </a:r>
              <a:r>
                <a:rPr lang="en-IT" sz="1600" b="1" i="1">
                  <a:hlinkClick r:id="rId5"/>
                </a:rPr>
                <a:t>G</a:t>
              </a:r>
              <a:r>
                <a:rPr lang="en-IT" sz="1600" i="1">
                  <a:hlinkClick r:id="rId5"/>
                </a:rPr>
                <a:t>ateway </a:t>
              </a:r>
              <a:r>
                <a:rPr lang="en-IT" sz="1600" b="1" i="1">
                  <a:hlinkClick r:id="rId5"/>
                </a:rPr>
                <a:t>S</a:t>
              </a:r>
              <a:r>
                <a:rPr lang="en-IT" sz="1600" i="1">
                  <a:hlinkClick r:id="rId5"/>
                </a:rPr>
                <a:t>cience </a:t>
              </a:r>
              <a:r>
                <a:rPr lang="en-IT" sz="1600" b="1" i="1">
                  <a:hlinkClick r:id="rId5"/>
                </a:rPr>
                <a:t>G</a:t>
              </a:r>
              <a:r>
                <a:rPr lang="en-IT" sz="1600" i="1">
                  <a:hlinkClick r:id="rId5"/>
                </a:rPr>
                <a:t>ateway</a:t>
              </a:r>
              <a:r>
                <a:rPr lang="en-IT" sz="1600"/>
                <a:t> is a Science Gateway built using the </a:t>
              </a:r>
              <a:r>
                <a:rPr lang="en-IT" sz="1600">
                  <a:hlinkClick r:id="rId6"/>
                </a:rPr>
                <a:t>FutureGateway Framework </a:t>
              </a:r>
              <a:endParaRPr lang="en-GB" sz="900"/>
            </a:p>
            <a:p>
              <a:pPr marL="214313" indent="-214313">
                <a:buFont typeface="Arial" panose="020B0604020202020204" pitchFamily="34" charset="0"/>
                <a:buChar char="•"/>
              </a:pPr>
              <a:endParaRPr lang="en-GB" sz="1600"/>
            </a:p>
            <a:p>
              <a:pPr marL="214313" indent="-214313">
                <a:buFont typeface="Arial" panose="020B0604020202020204" pitchFamily="34" charset="0"/>
                <a:buChar char="•"/>
              </a:pPr>
              <a:r>
                <a:rPr lang="en-IT" sz="1600"/>
                <a:t>The </a:t>
              </a:r>
              <a:r>
                <a:rPr lang="en-IT" sz="1600">
                  <a:hlinkClick r:id="rId7"/>
                </a:rPr>
                <a:t>Science Software On Demand</a:t>
              </a:r>
              <a:r>
                <a:rPr lang="en-IT" sz="1600"/>
                <a:t> is an EGI’ service built for </a:t>
              </a:r>
              <a:r>
                <a:rPr lang="en-IT" sz="1600">
                  <a:hlinkClick r:id="rId8"/>
                </a:rPr>
                <a:t>EOSC-hub</a:t>
              </a:r>
              <a:r>
                <a:rPr lang="en-IT" sz="1600"/>
                <a:t> european project</a:t>
              </a:r>
              <a:endParaRPr lang="it-IT" sz="1600"/>
            </a:p>
            <a:p>
              <a:pPr marL="214313" indent="-214313">
                <a:buFont typeface="Arial" panose="020B0604020202020204" pitchFamily="34" charset="0"/>
                <a:buChar char="•"/>
              </a:pPr>
              <a:endParaRPr lang="it-IT" sz="1600"/>
            </a:p>
            <a:p>
              <a:pPr marL="214313" indent="-214313">
                <a:buFont typeface="Arial" panose="020B0604020202020204" pitchFamily="34" charset="0"/>
                <a:buChar char="•"/>
              </a:pPr>
              <a:r>
                <a:rPr lang="it-IT" sz="1600"/>
                <a:t>FAIR Science </a:t>
              </a:r>
              <a:r>
                <a:rPr lang="it-IT" sz="1600" err="1"/>
                <a:t>Examples</a:t>
              </a:r>
              <a:r>
                <a:rPr lang="it-IT" sz="1600"/>
                <a:t>/</a:t>
              </a:r>
              <a:r>
                <a:rPr lang="it-IT" sz="1600" err="1"/>
                <a:t>Reproducibility</a:t>
              </a:r>
              <a:r>
                <a:rPr lang="it-IT" sz="1600"/>
                <a:t> and </a:t>
              </a:r>
              <a:r>
                <a:rPr lang="it-IT" sz="1600" err="1"/>
                <a:t>reusability</a:t>
              </a:r>
              <a:r>
                <a:rPr lang="it-IT" sz="1600"/>
                <a:t> of </a:t>
              </a:r>
              <a:r>
                <a:rPr lang="it-IT" sz="1600" err="1"/>
                <a:t>Physical</a:t>
              </a:r>
              <a:r>
                <a:rPr lang="it-IT" sz="1600"/>
                <a:t> Activity </a:t>
              </a:r>
              <a:r>
                <a:rPr lang="it-IT" sz="1600" err="1"/>
                <a:t>Lifelong</a:t>
              </a:r>
              <a:r>
                <a:rPr lang="it-IT" sz="1600"/>
                <a:t> </a:t>
              </a:r>
              <a:r>
                <a:rPr lang="it-IT" sz="1600" err="1"/>
                <a:t>Modelling</a:t>
              </a:r>
              <a:r>
                <a:rPr lang="it-IT" sz="1600"/>
                <a:t> &amp; </a:t>
              </a:r>
              <a:r>
                <a:rPr lang="it-IT" sz="1600" err="1"/>
                <a:t>Simulations</a:t>
              </a:r>
              <a:endParaRPr lang="it-IT" sz="1600"/>
            </a:p>
          </p:txBody>
        </p:sp>
        <p:sp>
          <p:nvSpPr>
            <p:cNvPr id="2" name="Rettangolo 1">
              <a:extLst>
                <a:ext uri="{FF2B5EF4-FFF2-40B4-BE49-F238E27FC236}">
                  <a16:creationId xmlns:a16="http://schemas.microsoft.com/office/drawing/2014/main" id="{5EC36908-8BD3-144B-9FAB-09113336E339}"/>
                </a:ext>
              </a:extLst>
            </p:cNvPr>
            <p:cNvSpPr/>
            <p:nvPr/>
          </p:nvSpPr>
          <p:spPr>
            <a:xfrm>
              <a:off x="503093" y="832274"/>
              <a:ext cx="197550" cy="19266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7B8836F8-8F33-C845-B5A2-525F3B255DAE}"/>
                </a:ext>
              </a:extLst>
            </p:cNvPr>
            <p:cNvSpPr/>
            <p:nvPr/>
          </p:nvSpPr>
          <p:spPr>
            <a:xfrm>
              <a:off x="501470" y="1722118"/>
              <a:ext cx="197551" cy="192666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1" name="Rettangolo 40">
              <a:extLst>
                <a:ext uri="{FF2B5EF4-FFF2-40B4-BE49-F238E27FC236}">
                  <a16:creationId xmlns:a16="http://schemas.microsoft.com/office/drawing/2014/main" id="{251F5760-90EE-C943-A4FD-824F1C050384}"/>
                </a:ext>
              </a:extLst>
            </p:cNvPr>
            <p:cNvSpPr/>
            <p:nvPr/>
          </p:nvSpPr>
          <p:spPr>
            <a:xfrm>
              <a:off x="500697" y="2302157"/>
              <a:ext cx="197551" cy="192666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73994662-3A48-4241-A868-EB35A5BE2B93}"/>
              </a:ext>
            </a:extLst>
          </p:cNvPr>
          <p:cNvGrpSpPr/>
          <p:nvPr/>
        </p:nvGrpSpPr>
        <p:grpSpPr>
          <a:xfrm>
            <a:off x="554084" y="3412040"/>
            <a:ext cx="8241608" cy="2614183"/>
            <a:chOff x="490427" y="2401495"/>
            <a:chExt cx="10988811" cy="348557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8E45BE-502C-A84E-B2CF-7AB60C67223F}"/>
                </a:ext>
              </a:extLst>
            </p:cNvPr>
            <p:cNvCxnSpPr>
              <a:cxnSpLocks/>
            </p:cNvCxnSpPr>
            <p:nvPr/>
          </p:nvCxnSpPr>
          <p:spPr>
            <a:xfrm>
              <a:off x="7090741" y="3495091"/>
              <a:ext cx="0" cy="805975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90EDD75-5BEC-4C4A-86CD-BCF5BAFDBF3D}"/>
                </a:ext>
              </a:extLst>
            </p:cNvPr>
            <p:cNvCxnSpPr>
              <a:cxnSpLocks/>
            </p:cNvCxnSpPr>
            <p:nvPr/>
          </p:nvCxnSpPr>
          <p:spPr>
            <a:xfrm>
              <a:off x="7084604" y="3507365"/>
              <a:ext cx="458703" cy="1398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459E83A-F08C-8549-9862-520CAE4BFF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72521" y="4301066"/>
              <a:ext cx="518221" cy="0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F12CB9A-C9F9-714D-B75D-65F3ABE8F2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72200" y="4584287"/>
              <a:ext cx="637653" cy="7196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9857181-FA3F-CE42-BE7A-1BFC50310DA2}"/>
                </a:ext>
              </a:extLst>
            </p:cNvPr>
            <p:cNvSpPr/>
            <p:nvPr/>
          </p:nvSpPr>
          <p:spPr>
            <a:xfrm>
              <a:off x="7549444" y="3317909"/>
              <a:ext cx="3911932" cy="513469"/>
            </a:xfrm>
            <a:prstGeom prst="rect">
              <a:avLst/>
            </a:prstGeom>
            <a:solidFill>
              <a:srgbClr val="FF0000">
                <a:alpha val="5000"/>
              </a:srgbClr>
            </a:solidFill>
            <a:ln w="25400">
              <a:solidFill>
                <a:srgbClr val="FF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sz="1350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3EA5427-234B-A046-802C-F5C519107F5C}"/>
                </a:ext>
              </a:extLst>
            </p:cNvPr>
            <p:cNvCxnSpPr>
              <a:cxnSpLocks/>
            </p:cNvCxnSpPr>
            <p:nvPr/>
          </p:nvCxnSpPr>
          <p:spPr>
            <a:xfrm>
              <a:off x="7198989" y="3753224"/>
              <a:ext cx="350455" cy="0"/>
            </a:xfrm>
            <a:prstGeom prst="line">
              <a:avLst/>
            </a:prstGeom>
            <a:ln w="34925">
              <a:solidFill>
                <a:srgbClr val="FF0000"/>
              </a:solidFill>
              <a:headEnd type="non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B270FFC-D44D-CD47-8855-6D2A680B4B17}"/>
                </a:ext>
              </a:extLst>
            </p:cNvPr>
            <p:cNvCxnSpPr>
              <a:cxnSpLocks/>
            </p:cNvCxnSpPr>
            <p:nvPr/>
          </p:nvCxnSpPr>
          <p:spPr>
            <a:xfrm>
              <a:off x="7778793" y="3832776"/>
              <a:ext cx="0" cy="405754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3844F03-D694-0146-932C-5080460EE1E3}"/>
                </a:ext>
              </a:extLst>
            </p:cNvPr>
            <p:cNvSpPr/>
            <p:nvPr/>
          </p:nvSpPr>
          <p:spPr>
            <a:xfrm>
              <a:off x="7567306" y="4238530"/>
              <a:ext cx="3911932" cy="852732"/>
            </a:xfrm>
            <a:prstGeom prst="rect">
              <a:avLst/>
            </a:prstGeom>
            <a:solidFill>
              <a:srgbClr val="FF0000">
                <a:alpha val="5000"/>
              </a:srgbClr>
            </a:solidFill>
            <a:ln w="25400">
              <a:solidFill>
                <a:srgbClr val="FF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sz="1350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3CC8EC3-0BF1-4540-A863-BDB0E1CE7653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22" y="4288366"/>
              <a:ext cx="0" cy="420505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5FE30EE-3EA7-3A4A-B109-9E797B91E34F}"/>
                </a:ext>
              </a:extLst>
            </p:cNvPr>
            <p:cNvCxnSpPr>
              <a:cxnSpLocks/>
            </p:cNvCxnSpPr>
            <p:nvPr/>
          </p:nvCxnSpPr>
          <p:spPr>
            <a:xfrm>
              <a:off x="1742342" y="4288366"/>
              <a:ext cx="1236080" cy="1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0C969F7-CB3A-7848-8ECC-A9E2BC8BF481}"/>
                </a:ext>
              </a:extLst>
            </p:cNvPr>
            <p:cNvCxnSpPr>
              <a:cxnSpLocks/>
            </p:cNvCxnSpPr>
            <p:nvPr/>
          </p:nvCxnSpPr>
          <p:spPr>
            <a:xfrm>
              <a:off x="6227997" y="4983265"/>
              <a:ext cx="1321446" cy="0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10277B0-5A3D-AC49-A0D7-E91FEEAA14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976" y="2401495"/>
              <a:ext cx="0" cy="2563814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53085FEC-EA6C-4140-B856-B9F25CF92820}"/>
                </a:ext>
              </a:extLst>
            </p:cNvPr>
            <p:cNvCxnSpPr>
              <a:cxnSpLocks/>
            </p:cNvCxnSpPr>
            <p:nvPr/>
          </p:nvCxnSpPr>
          <p:spPr>
            <a:xfrm>
              <a:off x="7229569" y="5780752"/>
              <a:ext cx="533400" cy="7090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49A53C4-2A0D-CB4C-ACBB-4C731DC7D98B}"/>
                </a:ext>
              </a:extLst>
            </p:cNvPr>
            <p:cNvCxnSpPr>
              <a:cxnSpLocks/>
            </p:cNvCxnSpPr>
            <p:nvPr/>
          </p:nvCxnSpPr>
          <p:spPr>
            <a:xfrm>
              <a:off x="7229569" y="5309492"/>
              <a:ext cx="14505" cy="451694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2C988DF-8ACA-D44C-8616-949F67997906}"/>
                </a:ext>
              </a:extLst>
            </p:cNvPr>
            <p:cNvSpPr/>
            <p:nvPr/>
          </p:nvSpPr>
          <p:spPr>
            <a:xfrm>
              <a:off x="7774754" y="5670301"/>
              <a:ext cx="2875940" cy="216771"/>
            </a:xfrm>
            <a:prstGeom prst="rect">
              <a:avLst/>
            </a:prstGeom>
            <a:solidFill>
              <a:srgbClr val="FF0000">
                <a:alpha val="5000"/>
              </a:srgbClr>
            </a:solidFill>
            <a:ln w="25400">
              <a:solidFill>
                <a:srgbClr val="FF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sz="135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C13AECD-6BAE-CF43-94F1-AF40447C97D4}"/>
                </a:ext>
              </a:extLst>
            </p:cNvPr>
            <p:cNvSpPr/>
            <p:nvPr/>
          </p:nvSpPr>
          <p:spPr>
            <a:xfrm>
              <a:off x="490427" y="3432209"/>
              <a:ext cx="1229301" cy="1057193"/>
            </a:xfrm>
            <a:prstGeom prst="rect">
              <a:avLst/>
            </a:prstGeom>
            <a:noFill/>
            <a:ln w="444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sz="135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5B1954-EFA8-C441-8E82-A689BA574E5B}"/>
                </a:ext>
              </a:extLst>
            </p:cNvPr>
            <p:cNvCxnSpPr>
              <a:cxnSpLocks/>
            </p:cNvCxnSpPr>
            <p:nvPr/>
          </p:nvCxnSpPr>
          <p:spPr>
            <a:xfrm>
              <a:off x="7215516" y="3761689"/>
              <a:ext cx="0" cy="839519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06946C9-2520-1241-8F91-ABD8E4CC14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6286" y="5309492"/>
              <a:ext cx="4247788" cy="0"/>
            </a:xfrm>
            <a:prstGeom prst="line">
              <a:avLst/>
            </a:prstGeom>
            <a:ln w="3492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15">
              <a:extLst>
                <a:ext uri="{FF2B5EF4-FFF2-40B4-BE49-F238E27FC236}">
                  <a16:creationId xmlns:a16="http://schemas.microsoft.com/office/drawing/2014/main" id="{EDC4355F-0F2A-5441-B83B-C964BB6CC4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6581" y="2405473"/>
              <a:ext cx="2519228" cy="0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449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B3A0BC77-6A06-C448-9B31-D23947F4D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65978"/>
            <a:ext cx="792915" cy="721843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D940D9F-BFB4-4545-B2A2-C75AAD65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	</a:t>
            </a:r>
            <a:r>
              <a:rPr lang="en-GB">
                <a:solidFill>
                  <a:schemeClr val="tx1"/>
                </a:solidFill>
              </a:rPr>
              <a:t>Future Gateway Framework</a:t>
            </a:r>
          </a:p>
        </p:txBody>
      </p:sp>
      <p:sp>
        <p:nvSpPr>
          <p:cNvPr id="23" name="Segnaposto numero diapositiva 3">
            <a:extLst>
              <a:ext uri="{FF2B5EF4-FFF2-40B4-BE49-F238E27FC236}">
                <a16:creationId xmlns:a16="http://schemas.microsoft.com/office/drawing/2014/main" id="{AF920E8D-248D-4414-A19E-CBDC90FB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13</a:t>
            </a:fld>
            <a:endParaRPr lang="it-IT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1D53AD-DE87-4A3E-A0DD-33A34EE983D3}"/>
              </a:ext>
            </a:extLst>
          </p:cNvPr>
          <p:cNvGrpSpPr/>
          <p:nvPr/>
        </p:nvGrpSpPr>
        <p:grpSpPr>
          <a:xfrm>
            <a:off x="248763" y="2203738"/>
            <a:ext cx="8634506" cy="3190858"/>
            <a:chOff x="171817" y="2639206"/>
            <a:chExt cx="8634506" cy="3190858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A23333C3-4127-F545-B50D-B3EF7928BFA8}"/>
                </a:ext>
              </a:extLst>
            </p:cNvPr>
            <p:cNvGrpSpPr/>
            <p:nvPr/>
          </p:nvGrpSpPr>
          <p:grpSpPr>
            <a:xfrm>
              <a:off x="635290" y="3047278"/>
              <a:ext cx="8126212" cy="2434199"/>
              <a:chOff x="756007" y="2748961"/>
              <a:chExt cx="10834949" cy="3245599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37AF94E8-661F-4646-9EA7-D28582DF04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6007" y="2748961"/>
                <a:ext cx="4601069" cy="3023255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773A2CB-0889-7D43-AA9D-D53C6CB54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96000" y="2910289"/>
                <a:ext cx="5494956" cy="3023255"/>
              </a:xfrm>
              <a:prstGeom prst="rect">
                <a:avLst/>
              </a:prstGeom>
            </p:spPr>
          </p:pic>
          <p:sp>
            <p:nvSpPr>
              <p:cNvPr id="9" name="Right Brace 8">
                <a:extLst>
                  <a:ext uri="{FF2B5EF4-FFF2-40B4-BE49-F238E27FC236}">
                    <a16:creationId xmlns:a16="http://schemas.microsoft.com/office/drawing/2014/main" id="{C96263D6-25DD-6342-8A5D-C74052FD7E9E}"/>
                  </a:ext>
                </a:extLst>
              </p:cNvPr>
              <p:cNvSpPr/>
              <p:nvPr/>
            </p:nvSpPr>
            <p:spPr>
              <a:xfrm>
                <a:off x="5382128" y="3434469"/>
                <a:ext cx="91746" cy="750963"/>
              </a:xfrm>
              <a:prstGeom prst="rightBrac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T" sz="1350"/>
              </a:p>
            </p:txBody>
          </p:sp>
          <p:sp>
            <p:nvSpPr>
              <p:cNvPr id="21" name="Right Brace 20">
                <a:extLst>
                  <a:ext uri="{FF2B5EF4-FFF2-40B4-BE49-F238E27FC236}">
                    <a16:creationId xmlns:a16="http://schemas.microsoft.com/office/drawing/2014/main" id="{C00D610F-8024-904A-98BF-AC4AA49B5E16}"/>
                  </a:ext>
                </a:extLst>
              </p:cNvPr>
              <p:cNvSpPr/>
              <p:nvPr/>
            </p:nvSpPr>
            <p:spPr>
              <a:xfrm>
                <a:off x="5318859" y="4332213"/>
                <a:ext cx="72957" cy="206680"/>
              </a:xfrm>
              <a:prstGeom prst="rightBrac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T" sz="1350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5E33A6A-89BD-7748-80CF-9F225B52AA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73875" y="4430079"/>
                <a:ext cx="469713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29A74DB9-9D43-2C4F-B3A9-DEF68033E9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6462" y="3434469"/>
                <a:ext cx="0" cy="1001083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6897536-ABFB-BF41-A6F5-9C7EDB28E9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5025" y="3434469"/>
                <a:ext cx="245290" cy="2486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Right Brace 35">
                <a:extLst>
                  <a:ext uri="{FF2B5EF4-FFF2-40B4-BE49-F238E27FC236}">
                    <a16:creationId xmlns:a16="http://schemas.microsoft.com/office/drawing/2014/main" id="{97EDEA57-D3AC-4C43-A618-D8DC1FF08D53}"/>
                  </a:ext>
                </a:extLst>
              </p:cNvPr>
              <p:cNvSpPr/>
              <p:nvPr/>
            </p:nvSpPr>
            <p:spPr>
              <a:xfrm>
                <a:off x="5324219" y="4561799"/>
                <a:ext cx="108518" cy="1432761"/>
              </a:xfrm>
              <a:prstGeom prst="rightBrac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T" sz="1350"/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82704DB-8527-4F4B-B7BD-F819342131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82727" y="5280495"/>
                <a:ext cx="289423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49D801E-B910-7346-99CC-95660C285CB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72150" y="5278180"/>
                <a:ext cx="0" cy="12781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AFBF828-6F37-074A-B9A3-CAF1AB464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72150" y="5405999"/>
                <a:ext cx="197376" cy="635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ight Brace 45">
                <a:extLst>
                  <a:ext uri="{FF2B5EF4-FFF2-40B4-BE49-F238E27FC236}">
                    <a16:creationId xmlns:a16="http://schemas.microsoft.com/office/drawing/2014/main" id="{7F4A90D7-6CD7-7548-8D8E-2E4B830A60D8}"/>
                  </a:ext>
                </a:extLst>
              </p:cNvPr>
              <p:cNvSpPr/>
              <p:nvPr/>
            </p:nvSpPr>
            <p:spPr>
              <a:xfrm flipH="1">
                <a:off x="5999965" y="4826000"/>
                <a:ext cx="154365" cy="1165976"/>
              </a:xfrm>
              <a:prstGeom prst="rightBrac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T" sz="1350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B58A07D8-3327-D341-8B07-C19193AF4A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05178" y="3809950"/>
                <a:ext cx="219205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6CE5A104-40CA-774B-9E70-4637A377D7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4383" y="3003975"/>
                <a:ext cx="0" cy="805975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E6A6D2FC-17D3-B94C-9767-5AD47CCD9C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4383" y="3003975"/>
                <a:ext cx="458703" cy="139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Gruppo 2">
              <a:extLst>
                <a:ext uri="{FF2B5EF4-FFF2-40B4-BE49-F238E27FC236}">
                  <a16:creationId xmlns:a16="http://schemas.microsoft.com/office/drawing/2014/main" id="{54EDBB16-F05D-495E-B738-D9A6CDDA4351}"/>
                </a:ext>
              </a:extLst>
            </p:cNvPr>
            <p:cNvGrpSpPr/>
            <p:nvPr/>
          </p:nvGrpSpPr>
          <p:grpSpPr>
            <a:xfrm>
              <a:off x="171817" y="2639206"/>
              <a:ext cx="8634506" cy="3190858"/>
              <a:chOff x="565522" y="2347434"/>
              <a:chExt cx="10639054" cy="3751793"/>
            </a:xfrm>
          </p:grpSpPr>
          <p:sp>
            <p:nvSpPr>
              <p:cNvPr id="22" name="Rettangolo 21">
                <a:extLst>
                  <a:ext uri="{FF2B5EF4-FFF2-40B4-BE49-F238E27FC236}">
                    <a16:creationId xmlns:a16="http://schemas.microsoft.com/office/drawing/2014/main" id="{04E63E37-5DE9-5745-BA4B-8241F2DF6112}"/>
                  </a:ext>
                </a:extLst>
              </p:cNvPr>
              <p:cNvSpPr/>
              <p:nvPr/>
            </p:nvSpPr>
            <p:spPr>
              <a:xfrm>
                <a:off x="5626666" y="2347434"/>
                <a:ext cx="5577910" cy="3751793"/>
              </a:xfrm>
              <a:prstGeom prst="rect">
                <a:avLst/>
              </a:prstGeom>
              <a:solidFill>
                <a:srgbClr val="0070C0">
                  <a:alpha val="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GB" sz="135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FutureGateway</a:t>
                </a:r>
                <a:endParaRPr lang="en-GB" sz="135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ttangolo 1">
                <a:extLst>
                  <a:ext uri="{FF2B5EF4-FFF2-40B4-BE49-F238E27FC236}">
                    <a16:creationId xmlns:a16="http://schemas.microsoft.com/office/drawing/2014/main" id="{FF5D5D83-331C-AC42-9560-D3C1F7F8853C}"/>
                  </a:ext>
                </a:extLst>
              </p:cNvPr>
              <p:cNvSpPr/>
              <p:nvPr/>
            </p:nvSpPr>
            <p:spPr>
              <a:xfrm>
                <a:off x="565522" y="2347627"/>
                <a:ext cx="4937784" cy="3751600"/>
              </a:xfrm>
              <a:prstGeom prst="rect">
                <a:avLst/>
              </a:prstGeom>
              <a:solidFill>
                <a:srgbClr val="00B050">
                  <a:alpha val="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GB" sz="135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Possible use cases</a:t>
                </a:r>
              </a:p>
            </p:txBody>
          </p:sp>
        </p:grpSp>
      </p:grpSp>
      <p:sp>
        <p:nvSpPr>
          <p:cNvPr id="25" name="TextBox 5">
            <a:extLst>
              <a:ext uri="{FF2B5EF4-FFF2-40B4-BE49-F238E27FC236}">
                <a16:creationId xmlns:a16="http://schemas.microsoft.com/office/drawing/2014/main" id="{C9786482-F88E-40E7-AC47-9376CB191CDA}"/>
              </a:ext>
            </a:extLst>
          </p:cNvPr>
          <p:cNvSpPr txBox="1"/>
          <p:nvPr/>
        </p:nvSpPr>
        <p:spPr>
          <a:xfrm>
            <a:off x="5015883" y="5864559"/>
            <a:ext cx="412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hlinkClick r:id="rId6"/>
              </a:rPr>
              <a:t>https://futuregatewayframework.github.io</a:t>
            </a:r>
            <a:r>
              <a:rPr lang="it-IT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689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E7F8D-694D-4421-AA09-535EC699E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Current and future activities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6A5A42-63DD-4AB0-8AF8-C3C2F771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CA25F-FC0F-4DE5-8945-BC7422A0AF4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303865"/>
            <a:ext cx="8229600" cy="4368802"/>
          </a:xfrm>
        </p:spPr>
        <p:txBody>
          <a:bodyPr vert="horz" anchor="t">
            <a:normAutofit/>
          </a:bodyPr>
          <a:lstStyle/>
          <a:p>
            <a:r>
              <a:rPr lang="en-GB" sz="2800"/>
              <a:t>Conceptual Design Report (CDR)</a:t>
            </a:r>
            <a:r>
              <a:rPr lang="en-GB" sz="2800" baseline="30000"/>
              <a:t>(*)</a:t>
            </a:r>
            <a:r>
              <a:rPr lang="en-GB" sz="2800"/>
              <a:t> under evaluation by INFN Management</a:t>
            </a:r>
          </a:p>
          <a:p>
            <a:pPr lvl="1"/>
            <a:r>
              <a:rPr lang="en-GB" sz="2400"/>
              <a:t>OAR proposed to be the INFN "FAIR" repository</a:t>
            </a:r>
          </a:p>
          <a:p>
            <a:pPr marL="274320" lvl="1" indent="0">
              <a:buNone/>
            </a:pPr>
            <a:endParaRPr lang="en-GB" sz="2400"/>
          </a:p>
          <a:p>
            <a:r>
              <a:rPr lang="en-GB" sz="2800"/>
              <a:t>Better integration with Zenodo APIs</a:t>
            </a:r>
          </a:p>
          <a:p>
            <a:pPr lvl="1"/>
            <a:r>
              <a:rPr lang="en-GB" sz="2400"/>
              <a:t>DOIs navigation through REST APIs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3F3246-F8D7-4982-AB5C-B5DEEA165D56}"/>
              </a:ext>
            </a:extLst>
          </p:cNvPr>
          <p:cNvSpPr txBox="1"/>
          <p:nvPr/>
        </p:nvSpPr>
        <p:spPr>
          <a:xfrm>
            <a:off x="457200" y="5956240"/>
            <a:ext cx="8052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aseline="30000"/>
              <a:t>(*) </a:t>
            </a:r>
            <a:r>
              <a:rPr lang="en-GB" sz="2000"/>
              <a:t>Written in collaboration with S. Bianco, D. Menasce, M. Maggi and L. Patrizii</a:t>
            </a:r>
          </a:p>
        </p:txBody>
      </p:sp>
    </p:spTree>
    <p:extLst>
      <p:ext uri="{BB962C8B-B14F-4D97-AF65-F5344CB8AC3E}">
        <p14:creationId xmlns:p14="http://schemas.microsoft.com/office/powerpoint/2010/main" val="571324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>
                <a:latin typeface="Lato Regular"/>
              </a:rPr>
              <a:t>15</a:t>
            </a:fld>
            <a:endParaRPr lang="it-IT">
              <a:latin typeface="Lato Regular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 vert="horz" anchor="t">
            <a:normAutofit/>
          </a:bodyPr>
          <a:lstStyle/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pPr marL="0" indent="0" algn="ctr">
              <a:buNone/>
            </a:pPr>
            <a:r>
              <a:rPr lang="it-IT" sz="4400">
                <a:latin typeface="Lato Regular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03291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3CE4-F75E-4E7D-A6CC-FCFE7ECDD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INFN towards Plan S adoption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CA5E54-439F-4BE6-B6A2-DF63F47F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2</a:t>
            </a:fld>
            <a:endParaRPr lang="it-IT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3F64EA2-E569-4209-814B-5C7AF0238DD5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65443619"/>
              </p:ext>
            </p:extLst>
          </p:nvPr>
        </p:nvGraphicFramePr>
        <p:xfrm>
          <a:off x="228600" y="1143000"/>
          <a:ext cx="8686800" cy="5288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8267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6054EE-7224-42D7-950F-59479DA58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Requirements for an INFN Open Access Repository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>
                <a:latin typeface="Lato Regular"/>
              </a:rPr>
              <a:t>3</a:t>
            </a:fld>
            <a:endParaRPr lang="it-IT">
              <a:latin typeface="Lato Regular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91AC9A6D-8822-4AC1-8524-B6BFECD8D30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69876" y="1282144"/>
            <a:ext cx="8388424" cy="4905592"/>
          </a:xfrm>
        </p:spPr>
        <p:txBody>
          <a:bodyPr vert="horz" anchor="t">
            <a:normAutofit fontScale="92500" lnSpcReduction="10000"/>
          </a:bodyPr>
          <a:lstStyle/>
          <a:p>
            <a:r>
              <a:rPr lang="en-US" sz="2800">
                <a:latin typeface="Lato Regular"/>
              </a:rPr>
              <a:t>Compliant with Plan S</a:t>
            </a:r>
          </a:p>
          <a:p>
            <a:r>
              <a:rPr lang="en-US" sz="2800">
                <a:latin typeface="Lato Regular"/>
              </a:rPr>
              <a:t>Support widely adopted protocols</a:t>
            </a:r>
          </a:p>
          <a:p>
            <a:r>
              <a:rPr lang="en-US" sz="2800">
                <a:latin typeface="Lato Regular"/>
              </a:rPr>
              <a:t>Store all kinds of digital assets</a:t>
            </a:r>
          </a:p>
          <a:p>
            <a:r>
              <a:rPr lang="en-US" sz="2800">
                <a:latin typeface="Lato Regular"/>
              </a:rPr>
              <a:t>Automatically harvest and store INFN-authored documents from other repositories</a:t>
            </a:r>
          </a:p>
          <a:p>
            <a:r>
              <a:rPr lang="en-US" sz="2800">
                <a:latin typeface="Lato Regular"/>
              </a:rPr>
              <a:t>Support the management during the periodic national research assessments (VQR)</a:t>
            </a:r>
          </a:p>
          <a:p>
            <a:r>
              <a:rPr lang="en-US" sz="2800">
                <a:latin typeface="Lato Regular"/>
              </a:rPr>
              <a:t>Increase the visibility of both INFN research and researchers </a:t>
            </a:r>
          </a:p>
          <a:p>
            <a:r>
              <a:rPr lang="en-US" sz="2800">
                <a:latin typeface="Lato Regular"/>
              </a:rPr>
              <a:t>Compliant with EOSC guidelines</a:t>
            </a:r>
          </a:p>
          <a:p>
            <a:r>
              <a:rPr lang="en-US" sz="2800">
                <a:solidFill>
                  <a:srgbClr val="FF0000"/>
                </a:solidFill>
                <a:latin typeface="Lato Regular"/>
              </a:rPr>
              <a:t>No available solutions that fulfill all the above requirements at once</a:t>
            </a:r>
          </a:p>
          <a:p>
            <a:endParaRPr lang="en-US" sz="2800">
              <a:latin typeface="Lato Regular"/>
            </a:endParaRPr>
          </a:p>
          <a:p>
            <a:endParaRPr lang="en-US" sz="2800">
              <a:latin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9166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B15A12E-2213-4E2B-A845-A166006D1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The (pilot of the) INFN Open Access Repository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>
                <a:latin typeface="Lato Regular"/>
              </a:rPr>
              <a:t>4</a:t>
            </a:fld>
            <a:endParaRPr lang="it-IT">
              <a:latin typeface="Lato Regular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91AC9A6D-8822-4AC1-8524-B6BFECD8D30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2008" y="3675008"/>
            <a:ext cx="4283968" cy="2634312"/>
          </a:xfrm>
        </p:spPr>
        <p:txBody>
          <a:bodyPr>
            <a:normAutofit/>
          </a:bodyPr>
          <a:lstStyle/>
          <a:p>
            <a:r>
              <a:rPr lang="en-US" sz="2000">
                <a:latin typeface="Lato Regular"/>
              </a:rPr>
              <a:t>Developed at Catania since 2014</a:t>
            </a:r>
          </a:p>
          <a:p>
            <a:r>
              <a:rPr lang="en-US" sz="2000">
                <a:latin typeface="Lato Regular"/>
              </a:rPr>
              <a:t>Intended to be a single entry point for the deposit of research outputs and other digital assets</a:t>
            </a:r>
          </a:p>
          <a:p>
            <a:r>
              <a:rPr lang="en-US" sz="2000">
                <a:latin typeface="Lato Regular"/>
              </a:rPr>
              <a:t>Uses standards to exchange metadata with other repositories (e.g., arXiv, SCOAP</a:t>
            </a:r>
            <a:r>
              <a:rPr lang="en-US" sz="2000" baseline="30000">
                <a:latin typeface="Lato Regular"/>
              </a:rPr>
              <a:t>3</a:t>
            </a:r>
            <a:r>
              <a:rPr lang="en-US" sz="2000">
                <a:latin typeface="Lato Regular"/>
              </a:rPr>
              <a:t>)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DC62BE8E-3F1C-4FF0-9B8B-80EC61761F77}"/>
              </a:ext>
            </a:extLst>
          </p:cNvPr>
          <p:cNvGrpSpPr/>
          <p:nvPr/>
        </p:nvGrpSpPr>
        <p:grpSpPr>
          <a:xfrm>
            <a:off x="4572000" y="1061614"/>
            <a:ext cx="4536504" cy="5779080"/>
            <a:chOff x="4295521" y="836712"/>
            <a:chExt cx="4725149" cy="599510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5B1C753-71F3-4A27-8CFD-163D59033C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5521" y="836712"/>
              <a:ext cx="4524951" cy="1911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F311F04-B89B-43BE-A2B8-1123D3735A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040" y="2465801"/>
              <a:ext cx="4088630" cy="24127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E7DACB-3C89-45C6-BEB7-FD3DC96605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8170" y="4535134"/>
              <a:ext cx="4283967" cy="22966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8B926E56-6C13-460D-9344-3E3042FD92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39" y="1260492"/>
            <a:ext cx="4167329" cy="23125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207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Evolution to new OAR to support Plan S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A83084-464D-4168-B920-2D314DAFE7A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vert="horz" anchor="t">
            <a:normAutofit lnSpcReduction="10000"/>
          </a:bodyPr>
          <a:lstStyle/>
          <a:p>
            <a:r>
              <a:rPr lang="en-US"/>
              <a:t>Migrate from Invenio v1.2 to Zenodo (based on Invenio v3)</a:t>
            </a:r>
          </a:p>
          <a:p>
            <a:r>
              <a:rPr lang="en-US" err="1"/>
              <a:t>Customise</a:t>
            </a:r>
            <a:r>
              <a:rPr lang="en-US"/>
              <a:t> the Zenodo GUI to fit the look and feel of the INFN OAR </a:t>
            </a:r>
          </a:p>
          <a:p>
            <a:r>
              <a:rPr lang="en-US"/>
              <a:t>Integration with eduGAIN</a:t>
            </a:r>
          </a:p>
          <a:p>
            <a:pPr lvl="1"/>
            <a:r>
              <a:rPr lang="en-US"/>
              <a:t>SAML based authentication</a:t>
            </a:r>
          </a:p>
          <a:p>
            <a:r>
              <a:rPr lang="en-US"/>
              <a:t>Re-engineering of backend architecture into micro-services</a:t>
            </a:r>
          </a:p>
          <a:p>
            <a:pPr lvl="1"/>
            <a:r>
              <a:rPr lang="en-US"/>
              <a:t>Kubernetes</a:t>
            </a:r>
          </a:p>
          <a:p>
            <a:pPr lvl="1"/>
            <a:r>
              <a:rPr lang="en-US"/>
              <a:t>CI/CD</a:t>
            </a:r>
          </a:p>
          <a:p>
            <a:r>
              <a:rPr lang="en-US"/>
              <a:t>First deployed at the end of 2018</a:t>
            </a:r>
          </a:p>
          <a:p>
            <a:r>
              <a:rPr lang="en-US"/>
              <a:t>Open for use since the end of March 2019</a:t>
            </a:r>
          </a:p>
          <a:p>
            <a:pPr lvl="2"/>
            <a:endParaRPr lang="en-US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07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>
                <a:solidFill>
                  <a:schemeClr val="tx1"/>
                </a:solidFill>
              </a:rPr>
              <a:t>The new INFN Open Access Repository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6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6BC363A-1C5C-4324-8B9A-ECDEDAADB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526" y="1237074"/>
            <a:ext cx="5328949" cy="46274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99AAC8-662D-4F0C-851A-6050349C9F80}"/>
              </a:ext>
            </a:extLst>
          </p:cNvPr>
          <p:cNvSpPr txBox="1"/>
          <p:nvPr/>
        </p:nvSpPr>
        <p:spPr>
          <a:xfrm>
            <a:off x="5859264" y="5908949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hlinkClick r:id="rId4"/>
              </a:rPr>
              <a:t>https://openaccessrepository.it</a:t>
            </a:r>
            <a:r>
              <a:rPr lang="it-IT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8245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A8D7C9D-243C-4A48-AE30-AB0705A1A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Code available on GitHub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7</a:t>
            </a:fld>
            <a:endParaRPr lang="it-IT"/>
          </a:p>
        </p:txBody>
      </p:sp>
      <p:pic>
        <p:nvPicPr>
          <p:cNvPr id="14" name="Content Placeholder 1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0829EA0-0829-42F0-9280-F7692AE7276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882" y="1186403"/>
            <a:ext cx="5886235" cy="5535707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487391B-9AEF-4A5B-BDA3-B3A28C493B3E}"/>
              </a:ext>
            </a:extLst>
          </p:cNvPr>
          <p:cNvSpPr txBox="1"/>
          <p:nvPr/>
        </p:nvSpPr>
        <p:spPr>
          <a:xfrm>
            <a:off x="6715957" y="5864559"/>
            <a:ext cx="2428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hlinkClick r:id="rId4"/>
              </a:rPr>
              <a:t>https://github.com/osct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2626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ABB125C-18B8-429D-BF49-3EA9CA569AC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049" y="1192714"/>
            <a:ext cx="6637901" cy="4756291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4B4DFD7C-D71D-40FA-A5DD-FD440A5C4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Continuous delivery</a:t>
            </a:r>
            <a:endParaRPr lang="it-IT">
              <a:solidFill>
                <a:schemeClr val="tx1"/>
              </a:solidFill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CF365C5-90E7-4C13-B136-911477FCFF60}"/>
              </a:ext>
            </a:extLst>
          </p:cNvPr>
          <p:cNvSpPr/>
          <p:nvPr/>
        </p:nvSpPr>
        <p:spPr>
          <a:xfrm rot="13127018">
            <a:off x="7552491" y="2428890"/>
            <a:ext cx="935886" cy="574093"/>
          </a:xfrm>
          <a:prstGeom prst="rightArrow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3E9926-DBE7-4104-BB86-F41497909527}"/>
              </a:ext>
            </a:extLst>
          </p:cNvPr>
          <p:cNvSpPr txBox="1"/>
          <p:nvPr/>
        </p:nvSpPr>
        <p:spPr>
          <a:xfrm>
            <a:off x="5015883" y="5966453"/>
            <a:ext cx="412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hlinkClick r:id="rId4"/>
              </a:rPr>
              <a:t>https://hub.docker.com/r/infnct/zenodo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04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5B8843-ED24-4048-A8E8-C2F507B4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Adoption outside INFN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929DCF-252B-4C81-8CDD-BF357E086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6100-B8A3-4576-9DD2-C1BF33AC416A}" type="slidenum">
              <a:rPr lang="it-IT" smtClean="0"/>
              <a:t>9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C48675-CB87-4BA2-B7B0-AE23E1B294A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69339" y="1219200"/>
            <a:ext cx="4041648" cy="5137150"/>
          </a:xfrm>
        </p:spPr>
        <p:txBody>
          <a:bodyPr/>
          <a:lstStyle/>
          <a:p>
            <a:r>
              <a:rPr lang="en-GB" b="1"/>
              <a:t>NADRE</a:t>
            </a:r>
            <a:r>
              <a:rPr lang="en-GB"/>
              <a:t>:  National Academic Digital Repository of Ethiopia </a:t>
            </a:r>
          </a:p>
          <a:p>
            <a:pPr lvl="1"/>
            <a:r>
              <a:rPr lang="en-GB">
                <a:solidFill>
                  <a:schemeClr val="tx1"/>
                </a:solidFill>
              </a:rPr>
              <a:t>National initiative under the umbrella of the  </a:t>
            </a:r>
            <a:r>
              <a:rPr lang="en-US">
                <a:solidFill>
                  <a:schemeClr val="tx1"/>
                </a:solidFill>
              </a:rPr>
              <a:t>Ministry of Science and Higher Education </a:t>
            </a:r>
            <a:endParaRPr lang="en-GB">
              <a:solidFill>
                <a:schemeClr val="tx1"/>
              </a:solidFill>
            </a:endParaRPr>
          </a:p>
          <a:p>
            <a:pPr lvl="1"/>
            <a:r>
              <a:rPr lang="en-GB">
                <a:solidFill>
                  <a:schemeClr val="tx1"/>
                </a:solidFill>
              </a:rPr>
              <a:t>Built by the Ethiopian NREN (</a:t>
            </a:r>
            <a:r>
              <a:rPr lang="en-GB" i="1">
                <a:solidFill>
                  <a:schemeClr val="tx1"/>
                </a:solidFill>
              </a:rPr>
              <a:t>EthERNet)</a:t>
            </a:r>
          </a:p>
          <a:p>
            <a:pPr lvl="1"/>
            <a:r>
              <a:rPr lang="en-GB">
                <a:solidFill>
                  <a:schemeClr val="tx1"/>
                </a:solidFill>
              </a:rPr>
              <a:t>Based on the INFN OAR</a:t>
            </a:r>
          </a:p>
          <a:p>
            <a:pPr lvl="2"/>
            <a:r>
              <a:rPr lang="en-GB"/>
              <a:t>They just cloned containers and code repositories, and customised the theme</a:t>
            </a:r>
          </a:p>
        </p:txBody>
      </p:sp>
      <p:pic>
        <p:nvPicPr>
          <p:cNvPr id="8" name="Immagine 2">
            <a:extLst>
              <a:ext uri="{FF2B5EF4-FFF2-40B4-BE49-F238E27FC236}">
                <a16:creationId xmlns:a16="http://schemas.microsoft.com/office/drawing/2014/main" id="{A27DB1E7-5359-4D49-B352-0CC9D79B3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987" y="1331466"/>
            <a:ext cx="4841589" cy="37171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DD2F95-461A-4DCB-BD6C-4542212B47FA}"/>
              </a:ext>
            </a:extLst>
          </p:cNvPr>
          <p:cNvSpPr txBox="1"/>
          <p:nvPr/>
        </p:nvSpPr>
        <p:spPr>
          <a:xfrm>
            <a:off x="6081204" y="5160909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hlinkClick r:id="rId3"/>
              </a:rPr>
              <a:t>https://nadre.ethernet.edu.et</a:t>
            </a:r>
            <a:r>
              <a:rPr lang="it-IT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62539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tellite">
  <a:themeElements>
    <a:clrScheme name="Custom 2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2F75FF"/>
      </a:hlink>
      <a:folHlink>
        <a:srgbClr val="6B5680"/>
      </a:folHlink>
    </a:clrScheme>
    <a:fontScheme name="Satellite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tellit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15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Satellite</vt:lpstr>
      <vt:lpstr>INFN use-case: Open Access Repository R. Barbera, R. Bruno, M. Fargetta, R. Rotondo  </vt:lpstr>
      <vt:lpstr>INFN towards Plan S adoption</vt:lpstr>
      <vt:lpstr>Requirements for an INFN Open Access Repository</vt:lpstr>
      <vt:lpstr>The (pilot of the) INFN Open Access Repository</vt:lpstr>
      <vt:lpstr>Evolution to new OAR to support Plan S </vt:lpstr>
      <vt:lpstr>The new INFN Open Access Repository</vt:lpstr>
      <vt:lpstr>Code available on GitHub</vt:lpstr>
      <vt:lpstr>Continuous delivery</vt:lpstr>
      <vt:lpstr>Adoption outside INFN</vt:lpstr>
      <vt:lpstr>Reproducibility and Reusability Platform</vt:lpstr>
      <vt:lpstr>Overview</vt:lpstr>
      <vt:lpstr>How it works</vt:lpstr>
      <vt:lpstr> Future Gateway Framework</vt:lpstr>
      <vt:lpstr>Current and future activities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roberto.barbera@ct.infn.it;riccardo.rotondo@ct.infn.it;marco.fargetta@ct.infn.it;riccardo.bruno@ct.infn.it</dc:creator>
  <cp:revision>1</cp:revision>
  <dcterms:created xsi:type="dcterms:W3CDTF">2012-02-24T14:26:31Z</dcterms:created>
  <dcterms:modified xsi:type="dcterms:W3CDTF">2020-01-20T08:07:20Z</dcterms:modified>
</cp:coreProperties>
</file>

<file path=docProps/thumbnail.jpeg>
</file>